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256" r:id="rId2"/>
    <p:sldId id="265" r:id="rId3"/>
    <p:sldId id="286" r:id="rId4"/>
    <p:sldId id="289" r:id="rId5"/>
    <p:sldId id="285" r:id="rId6"/>
    <p:sldId id="300" r:id="rId7"/>
    <p:sldId id="309" r:id="rId8"/>
    <p:sldId id="298" r:id="rId9"/>
    <p:sldId id="299" r:id="rId10"/>
    <p:sldId id="292" r:id="rId11"/>
    <p:sldId id="288" r:id="rId12"/>
    <p:sldId id="297" r:id="rId13"/>
    <p:sldId id="290" r:id="rId14"/>
    <p:sldId id="301" r:id="rId15"/>
    <p:sldId id="302" r:id="rId16"/>
    <p:sldId id="295" r:id="rId17"/>
    <p:sldId id="303" r:id="rId18"/>
    <p:sldId id="304" r:id="rId19"/>
    <p:sldId id="306" r:id="rId20"/>
    <p:sldId id="308" r:id="rId21"/>
    <p:sldId id="305" r:id="rId22"/>
    <p:sldId id="307" r:id="rId23"/>
    <p:sldId id="310" r:id="rId24"/>
    <p:sldId id="273" r:id="rId25"/>
    <p:sldId id="311" r:id="rId26"/>
  </p:sldIdLst>
  <p:sldSz cx="9144000" cy="5143500" type="screen16x9"/>
  <p:notesSz cx="6858000" cy="9144000"/>
  <p:defaultTextStyle>
    <a:lvl1pPr marL="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BD2F"/>
    <a:srgbClr val="008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130" autoAdjust="0"/>
    <p:restoredTop sz="87621" autoAdjust="0"/>
  </p:normalViewPr>
  <p:slideViewPr>
    <p:cSldViewPr>
      <p:cViewPr varScale="1">
        <p:scale>
          <a:sx n="83" d="100"/>
          <a:sy n="83" d="100"/>
        </p:scale>
        <p:origin x="-102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CB038F-957E-4693-A89D-D575F54BC22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ED1BBB9-0B31-41F7-B55D-3B3E86B00DB9}">
      <dgm:prSet phldrT="[Texto]" custT="1"/>
      <dgm:spPr>
        <a:solidFill>
          <a:srgbClr val="C0BD2F"/>
        </a:solidFill>
      </dgm:spPr>
      <dgm:t>
        <a:bodyPr/>
        <a:lstStyle/>
        <a:p>
          <a:r>
            <a:rPr lang="pt-BR" sz="1100" dirty="0" smtClean="0"/>
            <a:t>PESSOAS</a:t>
          </a:r>
          <a:endParaRPr lang="pt-BR" sz="1100" dirty="0"/>
        </a:p>
      </dgm:t>
    </dgm:pt>
    <dgm:pt modelId="{AF1CF30C-DD8F-4430-A704-6E31D4E7F19D}" type="parTrans" cxnId="{295097AA-AA4F-4918-8B3A-EED2E2151D0D}">
      <dgm:prSet/>
      <dgm:spPr/>
      <dgm:t>
        <a:bodyPr/>
        <a:lstStyle/>
        <a:p>
          <a:endParaRPr lang="pt-BR"/>
        </a:p>
      </dgm:t>
    </dgm:pt>
    <dgm:pt modelId="{6BA71251-BC9E-40F6-89B9-F3819B600119}" type="sibTrans" cxnId="{295097AA-AA4F-4918-8B3A-EED2E2151D0D}">
      <dgm:prSet/>
      <dgm:spPr/>
      <dgm:t>
        <a:bodyPr/>
        <a:lstStyle/>
        <a:p>
          <a:endParaRPr lang="pt-BR"/>
        </a:p>
      </dgm:t>
    </dgm:pt>
    <dgm:pt modelId="{FD2D4F09-0E0A-4955-831D-753C8D789272}">
      <dgm:prSet phldrT="[Texto]" custT="1"/>
      <dgm:spPr/>
      <dgm:t>
        <a:bodyPr/>
        <a:lstStyle/>
        <a:p>
          <a:r>
            <a:rPr lang="pt-BR" sz="1100" dirty="0" smtClean="0"/>
            <a:t>LIDERANÇA</a:t>
          </a:r>
          <a:endParaRPr lang="pt-BR" sz="1100" dirty="0"/>
        </a:p>
      </dgm:t>
    </dgm:pt>
    <dgm:pt modelId="{5CB9414D-3D95-4E39-99CB-F4184DB4CF68}" type="parTrans" cxnId="{0D9395D7-AC76-4A80-88D0-8E6BE4E10091}">
      <dgm:prSet/>
      <dgm:spPr/>
      <dgm:t>
        <a:bodyPr/>
        <a:lstStyle/>
        <a:p>
          <a:endParaRPr lang="pt-BR"/>
        </a:p>
      </dgm:t>
    </dgm:pt>
    <dgm:pt modelId="{37E19167-5542-4165-97E2-AE1E4ACA8363}" type="sibTrans" cxnId="{0D9395D7-AC76-4A80-88D0-8E6BE4E10091}">
      <dgm:prSet/>
      <dgm:spPr/>
      <dgm:t>
        <a:bodyPr/>
        <a:lstStyle/>
        <a:p>
          <a:endParaRPr lang="pt-BR"/>
        </a:p>
      </dgm:t>
    </dgm:pt>
    <dgm:pt modelId="{7B6D2E9F-A23C-4956-9E08-09F5083A1FFA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100" dirty="0" smtClean="0"/>
            <a:t>PROPÓSITO</a:t>
          </a:r>
          <a:endParaRPr lang="pt-BR" sz="1100" dirty="0"/>
        </a:p>
      </dgm:t>
    </dgm:pt>
    <dgm:pt modelId="{D0B74DC4-D4B3-4A2F-9793-0D22139D5680}" type="parTrans" cxnId="{23D89D16-98BC-4A30-8924-2910701FA4E4}">
      <dgm:prSet/>
      <dgm:spPr/>
      <dgm:t>
        <a:bodyPr/>
        <a:lstStyle/>
        <a:p>
          <a:endParaRPr lang="pt-BR"/>
        </a:p>
      </dgm:t>
    </dgm:pt>
    <dgm:pt modelId="{A5E25584-C0BC-4CE0-B86F-59BE5C0C53BB}" type="sibTrans" cxnId="{23D89D16-98BC-4A30-8924-2910701FA4E4}">
      <dgm:prSet/>
      <dgm:spPr/>
      <dgm:t>
        <a:bodyPr/>
        <a:lstStyle/>
        <a:p>
          <a:endParaRPr lang="pt-BR"/>
        </a:p>
      </dgm:t>
    </dgm:pt>
    <dgm:pt modelId="{5012A615-2752-4BD0-9CDA-BC857E8E4DF3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sz="1100" dirty="0" smtClean="0"/>
            <a:t>PROCESSOS</a:t>
          </a:r>
          <a:endParaRPr lang="pt-BR" sz="1100" dirty="0"/>
        </a:p>
      </dgm:t>
    </dgm:pt>
    <dgm:pt modelId="{3D11E951-FE03-49E7-89B3-604459021740}" type="parTrans" cxnId="{4894D273-376B-41E5-A9E7-921C0C4E4615}">
      <dgm:prSet/>
      <dgm:spPr/>
      <dgm:t>
        <a:bodyPr/>
        <a:lstStyle/>
        <a:p>
          <a:endParaRPr lang="pt-BR"/>
        </a:p>
      </dgm:t>
    </dgm:pt>
    <dgm:pt modelId="{597309F9-B9F0-43E5-AA24-A4E93EA4D94B}" type="sibTrans" cxnId="{4894D273-376B-41E5-A9E7-921C0C4E4615}">
      <dgm:prSet/>
      <dgm:spPr/>
      <dgm:t>
        <a:bodyPr/>
        <a:lstStyle/>
        <a:p>
          <a:endParaRPr lang="pt-BR"/>
        </a:p>
      </dgm:t>
    </dgm:pt>
    <dgm:pt modelId="{6610F58F-CA83-42B9-88E3-9BEE73C8A597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pt-BR" sz="1100" dirty="0" smtClean="0"/>
            <a:t>MOTIVAÇÃO</a:t>
          </a:r>
          <a:endParaRPr lang="pt-BR" sz="1100" dirty="0"/>
        </a:p>
      </dgm:t>
    </dgm:pt>
    <dgm:pt modelId="{3CB0D2E8-7ECC-4B9D-9161-62A76D1A9E93}" type="parTrans" cxnId="{3C50A663-5FD2-4B7B-8D99-E9FCE06138B2}">
      <dgm:prSet/>
      <dgm:spPr/>
      <dgm:t>
        <a:bodyPr/>
        <a:lstStyle/>
        <a:p>
          <a:endParaRPr lang="pt-BR"/>
        </a:p>
      </dgm:t>
    </dgm:pt>
    <dgm:pt modelId="{7F3FEE00-3793-476F-BB42-6A2990CDBCF2}" type="sibTrans" cxnId="{3C50A663-5FD2-4B7B-8D99-E9FCE06138B2}">
      <dgm:prSet/>
      <dgm:spPr/>
      <dgm:t>
        <a:bodyPr/>
        <a:lstStyle/>
        <a:p>
          <a:endParaRPr lang="pt-BR"/>
        </a:p>
      </dgm:t>
    </dgm:pt>
    <dgm:pt modelId="{15671412-8C7A-4F78-893B-10A81D3781DF}">
      <dgm:prSet phldrT="[Texto]"/>
      <dgm:spPr>
        <a:noFill/>
      </dgm:spPr>
      <dgm:t>
        <a:bodyPr/>
        <a:lstStyle/>
        <a:p>
          <a:r>
            <a:rPr lang="pt-BR" dirty="0" smtClean="0">
              <a:noFill/>
            </a:rPr>
            <a:t>RH</a:t>
          </a:r>
          <a:endParaRPr lang="pt-BR" dirty="0">
            <a:noFill/>
          </a:endParaRPr>
        </a:p>
      </dgm:t>
    </dgm:pt>
    <dgm:pt modelId="{9E06932C-22E5-4B9D-B9B1-DA43A3808C93}" type="sibTrans" cxnId="{64677716-1139-480D-82FE-0192A60FF820}">
      <dgm:prSet/>
      <dgm:spPr/>
      <dgm:t>
        <a:bodyPr/>
        <a:lstStyle/>
        <a:p>
          <a:endParaRPr lang="pt-BR"/>
        </a:p>
      </dgm:t>
    </dgm:pt>
    <dgm:pt modelId="{D8490683-A818-435F-8972-A87B22F4A885}" type="parTrans" cxnId="{64677716-1139-480D-82FE-0192A60FF820}">
      <dgm:prSet/>
      <dgm:spPr/>
      <dgm:t>
        <a:bodyPr/>
        <a:lstStyle/>
        <a:p>
          <a:endParaRPr lang="pt-BR"/>
        </a:p>
      </dgm:t>
    </dgm:pt>
    <dgm:pt modelId="{ECA03E97-5EB1-4369-B390-F0D78E9713E3}" type="pres">
      <dgm:prSet presAssocID="{AACB038F-957E-4693-A89D-D575F54BC22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7520952-2B1C-4EFA-B45C-3EE2A3915B05}" type="pres">
      <dgm:prSet presAssocID="{15671412-8C7A-4F78-893B-10A81D3781DF}" presName="centerShape" presStyleLbl="node0" presStyleIdx="0" presStyleCnt="1" custScaleX="24004" custScaleY="26720"/>
      <dgm:spPr/>
      <dgm:t>
        <a:bodyPr/>
        <a:lstStyle/>
        <a:p>
          <a:endParaRPr lang="pt-BR"/>
        </a:p>
      </dgm:t>
    </dgm:pt>
    <dgm:pt modelId="{95430D60-68B8-44D0-A14E-68AE75308AED}" type="pres">
      <dgm:prSet presAssocID="{1ED1BBB9-0B31-41F7-B55D-3B3E86B00DB9}" presName="node" presStyleLbl="node1" presStyleIdx="0" presStyleCnt="5" custScaleX="122896" custScaleY="9275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B60CF1-8DD5-43F5-AB2C-488850D650F8}" type="pres">
      <dgm:prSet presAssocID="{1ED1BBB9-0B31-41F7-B55D-3B3E86B00DB9}" presName="dummy" presStyleCnt="0"/>
      <dgm:spPr/>
    </dgm:pt>
    <dgm:pt modelId="{0174967E-F447-4245-9B6F-7AC4600007D0}" type="pres">
      <dgm:prSet presAssocID="{6BA71251-BC9E-40F6-89B9-F3819B600119}" presName="sibTrans" presStyleLbl="sibTrans2D1" presStyleIdx="0" presStyleCnt="5"/>
      <dgm:spPr/>
      <dgm:t>
        <a:bodyPr/>
        <a:lstStyle/>
        <a:p>
          <a:endParaRPr lang="pt-BR"/>
        </a:p>
      </dgm:t>
    </dgm:pt>
    <dgm:pt modelId="{1AC3E4BE-9048-4A8D-945A-6DDDB2DCFAF9}" type="pres">
      <dgm:prSet presAssocID="{FD2D4F09-0E0A-4955-831D-753C8D789272}" presName="node" presStyleLbl="node1" presStyleIdx="1" presStyleCnt="5" custScaleX="145121" custScaleY="10747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9737A66-7AB5-47BF-8FA6-F4F8C0F548D3}" type="pres">
      <dgm:prSet presAssocID="{FD2D4F09-0E0A-4955-831D-753C8D789272}" presName="dummy" presStyleCnt="0"/>
      <dgm:spPr/>
    </dgm:pt>
    <dgm:pt modelId="{726727B5-F16B-427E-AA33-41EA8730BEC3}" type="pres">
      <dgm:prSet presAssocID="{37E19167-5542-4165-97E2-AE1E4ACA8363}" presName="sibTrans" presStyleLbl="sibTrans2D1" presStyleIdx="1" presStyleCnt="5"/>
      <dgm:spPr/>
      <dgm:t>
        <a:bodyPr/>
        <a:lstStyle/>
        <a:p>
          <a:endParaRPr lang="pt-BR"/>
        </a:p>
      </dgm:t>
    </dgm:pt>
    <dgm:pt modelId="{0A3BDAE0-D917-497E-AA9F-421E9E8B54A9}" type="pres">
      <dgm:prSet presAssocID="{7B6D2E9F-A23C-4956-9E08-09F5083A1FFA}" presName="node" presStyleLbl="node1" presStyleIdx="2" presStyleCnt="5" custScaleX="140088" custScaleY="1063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D46221-85D5-471D-9F0F-2DFDBF6E546E}" type="pres">
      <dgm:prSet presAssocID="{7B6D2E9F-A23C-4956-9E08-09F5083A1FFA}" presName="dummy" presStyleCnt="0"/>
      <dgm:spPr/>
    </dgm:pt>
    <dgm:pt modelId="{8E095F88-4EEC-4E13-8DA2-86A8C0D6B010}" type="pres">
      <dgm:prSet presAssocID="{A5E25584-C0BC-4CE0-B86F-59BE5C0C53BB}" presName="sibTrans" presStyleLbl="sibTrans2D1" presStyleIdx="2" presStyleCnt="5"/>
      <dgm:spPr/>
      <dgm:t>
        <a:bodyPr/>
        <a:lstStyle/>
        <a:p>
          <a:endParaRPr lang="pt-BR"/>
        </a:p>
      </dgm:t>
    </dgm:pt>
    <dgm:pt modelId="{6ED7C494-0782-4AB8-8FE1-E0E441AE8675}" type="pres">
      <dgm:prSet presAssocID="{5012A615-2752-4BD0-9CDA-BC857E8E4DF3}" presName="node" presStyleLbl="node1" presStyleIdx="3" presStyleCnt="5" custScaleX="139699" custScaleY="10449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2EFC55-9E62-49B2-BD3A-F6332DE1D422}" type="pres">
      <dgm:prSet presAssocID="{5012A615-2752-4BD0-9CDA-BC857E8E4DF3}" presName="dummy" presStyleCnt="0"/>
      <dgm:spPr/>
    </dgm:pt>
    <dgm:pt modelId="{2D8F5987-5CB9-4295-AB74-742AA6116159}" type="pres">
      <dgm:prSet presAssocID="{597309F9-B9F0-43E5-AA24-A4E93EA4D94B}" presName="sibTrans" presStyleLbl="sibTrans2D1" presStyleIdx="3" presStyleCnt="5"/>
      <dgm:spPr/>
      <dgm:t>
        <a:bodyPr/>
        <a:lstStyle/>
        <a:p>
          <a:endParaRPr lang="pt-BR"/>
        </a:p>
      </dgm:t>
    </dgm:pt>
    <dgm:pt modelId="{6C158457-2BDC-45BB-B143-C177D3C17CD9}" type="pres">
      <dgm:prSet presAssocID="{6610F58F-CA83-42B9-88E3-9BEE73C8A597}" presName="node" presStyleLbl="node1" presStyleIdx="4" presStyleCnt="5" custScaleX="136865" custScaleY="10747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4763EA2-4031-4979-8396-C6C7842461CD}" type="pres">
      <dgm:prSet presAssocID="{6610F58F-CA83-42B9-88E3-9BEE73C8A597}" presName="dummy" presStyleCnt="0"/>
      <dgm:spPr/>
    </dgm:pt>
    <dgm:pt modelId="{E7334575-005E-4158-A2D1-A32924F3987C}" type="pres">
      <dgm:prSet presAssocID="{7F3FEE00-3793-476F-BB42-6A2990CDBCF2}" presName="sibTrans" presStyleLbl="sibTrans2D1" presStyleIdx="4" presStyleCnt="5"/>
      <dgm:spPr/>
      <dgm:t>
        <a:bodyPr/>
        <a:lstStyle/>
        <a:p>
          <a:endParaRPr lang="pt-BR"/>
        </a:p>
      </dgm:t>
    </dgm:pt>
  </dgm:ptLst>
  <dgm:cxnLst>
    <dgm:cxn modelId="{38E6D075-C758-4D91-BA8B-674E4691AFC8}" type="presOf" srcId="{37E19167-5542-4165-97E2-AE1E4ACA8363}" destId="{726727B5-F16B-427E-AA33-41EA8730BEC3}" srcOrd="0" destOrd="0" presId="urn:microsoft.com/office/officeart/2005/8/layout/radial6"/>
    <dgm:cxn modelId="{5774E2B0-5C46-44A7-9CC4-4FA1A65BE334}" type="presOf" srcId="{597309F9-B9F0-43E5-AA24-A4E93EA4D94B}" destId="{2D8F5987-5CB9-4295-AB74-742AA6116159}" srcOrd="0" destOrd="0" presId="urn:microsoft.com/office/officeart/2005/8/layout/radial6"/>
    <dgm:cxn modelId="{4894D273-376B-41E5-A9E7-921C0C4E4615}" srcId="{15671412-8C7A-4F78-893B-10A81D3781DF}" destId="{5012A615-2752-4BD0-9CDA-BC857E8E4DF3}" srcOrd="3" destOrd="0" parTransId="{3D11E951-FE03-49E7-89B3-604459021740}" sibTransId="{597309F9-B9F0-43E5-AA24-A4E93EA4D94B}"/>
    <dgm:cxn modelId="{0D9395D7-AC76-4A80-88D0-8E6BE4E10091}" srcId="{15671412-8C7A-4F78-893B-10A81D3781DF}" destId="{FD2D4F09-0E0A-4955-831D-753C8D789272}" srcOrd="1" destOrd="0" parTransId="{5CB9414D-3D95-4E39-99CB-F4184DB4CF68}" sibTransId="{37E19167-5542-4165-97E2-AE1E4ACA8363}"/>
    <dgm:cxn modelId="{78CFC442-155D-4C58-A5B5-BECC98DDCBB0}" type="presOf" srcId="{1ED1BBB9-0B31-41F7-B55D-3B3E86B00DB9}" destId="{95430D60-68B8-44D0-A14E-68AE75308AED}" srcOrd="0" destOrd="0" presId="urn:microsoft.com/office/officeart/2005/8/layout/radial6"/>
    <dgm:cxn modelId="{944F9038-F2E2-41D2-8887-F29491D2369A}" type="presOf" srcId="{5012A615-2752-4BD0-9CDA-BC857E8E4DF3}" destId="{6ED7C494-0782-4AB8-8FE1-E0E441AE8675}" srcOrd="0" destOrd="0" presId="urn:microsoft.com/office/officeart/2005/8/layout/radial6"/>
    <dgm:cxn modelId="{719DFB98-DB72-4EB2-BD1C-C36EDCE2E1C4}" type="presOf" srcId="{7F3FEE00-3793-476F-BB42-6A2990CDBCF2}" destId="{E7334575-005E-4158-A2D1-A32924F3987C}" srcOrd="0" destOrd="0" presId="urn:microsoft.com/office/officeart/2005/8/layout/radial6"/>
    <dgm:cxn modelId="{7036CCA6-ABBC-4378-A001-5F0759C072D1}" type="presOf" srcId="{6610F58F-CA83-42B9-88E3-9BEE73C8A597}" destId="{6C158457-2BDC-45BB-B143-C177D3C17CD9}" srcOrd="0" destOrd="0" presId="urn:microsoft.com/office/officeart/2005/8/layout/radial6"/>
    <dgm:cxn modelId="{85456445-3EC1-4CF0-AB3C-461EEE4CA98E}" type="presOf" srcId="{6BA71251-BC9E-40F6-89B9-F3819B600119}" destId="{0174967E-F447-4245-9B6F-7AC4600007D0}" srcOrd="0" destOrd="0" presId="urn:microsoft.com/office/officeart/2005/8/layout/radial6"/>
    <dgm:cxn modelId="{8A2EC12C-61BD-4A0B-AEBA-40486B2E6541}" type="presOf" srcId="{A5E25584-C0BC-4CE0-B86F-59BE5C0C53BB}" destId="{8E095F88-4EEC-4E13-8DA2-86A8C0D6B010}" srcOrd="0" destOrd="0" presId="urn:microsoft.com/office/officeart/2005/8/layout/radial6"/>
    <dgm:cxn modelId="{D39DAE93-EDD0-45F3-9A82-B133B306E5D0}" type="presOf" srcId="{FD2D4F09-0E0A-4955-831D-753C8D789272}" destId="{1AC3E4BE-9048-4A8D-945A-6DDDB2DCFAF9}" srcOrd="0" destOrd="0" presId="urn:microsoft.com/office/officeart/2005/8/layout/radial6"/>
    <dgm:cxn modelId="{295097AA-AA4F-4918-8B3A-EED2E2151D0D}" srcId="{15671412-8C7A-4F78-893B-10A81D3781DF}" destId="{1ED1BBB9-0B31-41F7-B55D-3B3E86B00DB9}" srcOrd="0" destOrd="0" parTransId="{AF1CF30C-DD8F-4430-A704-6E31D4E7F19D}" sibTransId="{6BA71251-BC9E-40F6-89B9-F3819B600119}"/>
    <dgm:cxn modelId="{23D89D16-98BC-4A30-8924-2910701FA4E4}" srcId="{15671412-8C7A-4F78-893B-10A81D3781DF}" destId="{7B6D2E9F-A23C-4956-9E08-09F5083A1FFA}" srcOrd="2" destOrd="0" parTransId="{D0B74DC4-D4B3-4A2F-9793-0D22139D5680}" sibTransId="{A5E25584-C0BC-4CE0-B86F-59BE5C0C53BB}"/>
    <dgm:cxn modelId="{7D70BFC3-0AAE-4503-B4D6-096B05B6DE7A}" type="presOf" srcId="{15671412-8C7A-4F78-893B-10A81D3781DF}" destId="{E7520952-2B1C-4EFA-B45C-3EE2A3915B05}" srcOrd="0" destOrd="0" presId="urn:microsoft.com/office/officeart/2005/8/layout/radial6"/>
    <dgm:cxn modelId="{3C50A663-5FD2-4B7B-8D99-E9FCE06138B2}" srcId="{15671412-8C7A-4F78-893B-10A81D3781DF}" destId="{6610F58F-CA83-42B9-88E3-9BEE73C8A597}" srcOrd="4" destOrd="0" parTransId="{3CB0D2E8-7ECC-4B9D-9161-62A76D1A9E93}" sibTransId="{7F3FEE00-3793-476F-BB42-6A2990CDBCF2}"/>
    <dgm:cxn modelId="{708C91BF-07A0-477C-B70D-8AB8BE679B2F}" type="presOf" srcId="{7B6D2E9F-A23C-4956-9E08-09F5083A1FFA}" destId="{0A3BDAE0-D917-497E-AA9F-421E9E8B54A9}" srcOrd="0" destOrd="0" presId="urn:microsoft.com/office/officeart/2005/8/layout/radial6"/>
    <dgm:cxn modelId="{CECA44C7-0018-49C3-B4FD-8BB5918786F0}" type="presOf" srcId="{AACB038F-957E-4693-A89D-D575F54BC22D}" destId="{ECA03E97-5EB1-4369-B390-F0D78E9713E3}" srcOrd="0" destOrd="0" presId="urn:microsoft.com/office/officeart/2005/8/layout/radial6"/>
    <dgm:cxn modelId="{64677716-1139-480D-82FE-0192A60FF820}" srcId="{AACB038F-957E-4693-A89D-D575F54BC22D}" destId="{15671412-8C7A-4F78-893B-10A81D3781DF}" srcOrd="0" destOrd="0" parTransId="{D8490683-A818-435F-8972-A87B22F4A885}" sibTransId="{9E06932C-22E5-4B9D-B9B1-DA43A3808C93}"/>
    <dgm:cxn modelId="{9DABF6DC-4F35-40E6-AB57-A58E178F5626}" type="presParOf" srcId="{ECA03E97-5EB1-4369-B390-F0D78E9713E3}" destId="{E7520952-2B1C-4EFA-B45C-3EE2A3915B05}" srcOrd="0" destOrd="0" presId="urn:microsoft.com/office/officeart/2005/8/layout/radial6"/>
    <dgm:cxn modelId="{87E1F233-7CA2-4999-B3FB-EABC2798AF6F}" type="presParOf" srcId="{ECA03E97-5EB1-4369-B390-F0D78E9713E3}" destId="{95430D60-68B8-44D0-A14E-68AE75308AED}" srcOrd="1" destOrd="0" presId="urn:microsoft.com/office/officeart/2005/8/layout/radial6"/>
    <dgm:cxn modelId="{95262969-A556-4D9B-9F0D-2C4FC0C65D7A}" type="presParOf" srcId="{ECA03E97-5EB1-4369-B390-F0D78E9713E3}" destId="{57B60CF1-8DD5-43F5-AB2C-488850D650F8}" srcOrd="2" destOrd="0" presId="urn:microsoft.com/office/officeart/2005/8/layout/radial6"/>
    <dgm:cxn modelId="{B71C564D-9E2D-4D1B-8953-3F04FBEAA140}" type="presParOf" srcId="{ECA03E97-5EB1-4369-B390-F0D78E9713E3}" destId="{0174967E-F447-4245-9B6F-7AC4600007D0}" srcOrd="3" destOrd="0" presId="urn:microsoft.com/office/officeart/2005/8/layout/radial6"/>
    <dgm:cxn modelId="{1E623014-21F3-4B09-BDDE-4DE8382AD5E0}" type="presParOf" srcId="{ECA03E97-5EB1-4369-B390-F0D78E9713E3}" destId="{1AC3E4BE-9048-4A8D-945A-6DDDB2DCFAF9}" srcOrd="4" destOrd="0" presId="urn:microsoft.com/office/officeart/2005/8/layout/radial6"/>
    <dgm:cxn modelId="{A72DBCB8-F90C-47F1-A013-518ACF36DD4C}" type="presParOf" srcId="{ECA03E97-5EB1-4369-B390-F0D78E9713E3}" destId="{69737A66-7AB5-47BF-8FA6-F4F8C0F548D3}" srcOrd="5" destOrd="0" presId="urn:microsoft.com/office/officeart/2005/8/layout/radial6"/>
    <dgm:cxn modelId="{82F43FA1-E6EC-4AEA-B244-00A100C2A470}" type="presParOf" srcId="{ECA03E97-5EB1-4369-B390-F0D78E9713E3}" destId="{726727B5-F16B-427E-AA33-41EA8730BEC3}" srcOrd="6" destOrd="0" presId="urn:microsoft.com/office/officeart/2005/8/layout/radial6"/>
    <dgm:cxn modelId="{302F399F-8A6A-476D-B290-30CFFDFC2B49}" type="presParOf" srcId="{ECA03E97-5EB1-4369-B390-F0D78E9713E3}" destId="{0A3BDAE0-D917-497E-AA9F-421E9E8B54A9}" srcOrd="7" destOrd="0" presId="urn:microsoft.com/office/officeart/2005/8/layout/radial6"/>
    <dgm:cxn modelId="{60821DE2-2756-4FE9-915C-987FE688CE41}" type="presParOf" srcId="{ECA03E97-5EB1-4369-B390-F0D78E9713E3}" destId="{3DD46221-85D5-471D-9F0F-2DFDBF6E546E}" srcOrd="8" destOrd="0" presId="urn:microsoft.com/office/officeart/2005/8/layout/radial6"/>
    <dgm:cxn modelId="{91C91605-1A47-4254-B10D-0F805AB23965}" type="presParOf" srcId="{ECA03E97-5EB1-4369-B390-F0D78E9713E3}" destId="{8E095F88-4EEC-4E13-8DA2-86A8C0D6B010}" srcOrd="9" destOrd="0" presId="urn:microsoft.com/office/officeart/2005/8/layout/radial6"/>
    <dgm:cxn modelId="{440CC222-A7A9-4C67-9D26-CF1E111E22EA}" type="presParOf" srcId="{ECA03E97-5EB1-4369-B390-F0D78E9713E3}" destId="{6ED7C494-0782-4AB8-8FE1-E0E441AE8675}" srcOrd="10" destOrd="0" presId="urn:microsoft.com/office/officeart/2005/8/layout/radial6"/>
    <dgm:cxn modelId="{25CBA2D1-D230-4C5F-B525-43A960C10152}" type="presParOf" srcId="{ECA03E97-5EB1-4369-B390-F0D78E9713E3}" destId="{BE2EFC55-9E62-49B2-BD3A-F6332DE1D422}" srcOrd="11" destOrd="0" presId="urn:microsoft.com/office/officeart/2005/8/layout/radial6"/>
    <dgm:cxn modelId="{E50FCB98-4E33-460E-A536-F92A023AC9BA}" type="presParOf" srcId="{ECA03E97-5EB1-4369-B390-F0D78E9713E3}" destId="{2D8F5987-5CB9-4295-AB74-742AA6116159}" srcOrd="12" destOrd="0" presId="urn:microsoft.com/office/officeart/2005/8/layout/radial6"/>
    <dgm:cxn modelId="{0D3B7CC3-2A91-42D3-98F2-F03351A9C096}" type="presParOf" srcId="{ECA03E97-5EB1-4369-B390-F0D78E9713E3}" destId="{6C158457-2BDC-45BB-B143-C177D3C17CD9}" srcOrd="13" destOrd="0" presId="urn:microsoft.com/office/officeart/2005/8/layout/radial6"/>
    <dgm:cxn modelId="{69142FFF-E13A-49C4-AF26-77698F50103B}" type="presParOf" srcId="{ECA03E97-5EB1-4369-B390-F0D78E9713E3}" destId="{E4763EA2-4031-4979-8396-C6C7842461CD}" srcOrd="14" destOrd="0" presId="urn:microsoft.com/office/officeart/2005/8/layout/radial6"/>
    <dgm:cxn modelId="{C509CE40-63FA-49C1-A9E9-656A72C1BF51}" type="presParOf" srcId="{ECA03E97-5EB1-4369-B390-F0D78E9713E3}" destId="{E7334575-005E-4158-A2D1-A32924F3987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17617-723E-4F80-B230-5361C32B5E7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84FD5A-0BDD-4B1F-BB00-6F7638E8459F}">
      <dgm:prSet custT="1"/>
      <dgm:spPr>
        <a:solidFill>
          <a:srgbClr val="C0BD2F"/>
        </a:solidFill>
      </dgm:spPr>
      <dgm:t>
        <a:bodyPr/>
        <a:lstStyle/>
        <a:p>
          <a:pPr rtl="0"/>
          <a:r>
            <a:rPr lang="pt-BR" sz="2000" i="1" dirty="0" smtClean="0"/>
            <a:t>Pessoas </a:t>
          </a:r>
          <a:r>
            <a:rPr lang="pt-BR" sz="1500" i="1" dirty="0" smtClean="0"/>
            <a:t>colaborativas, abertas a diversidades </a:t>
          </a:r>
          <a:r>
            <a:rPr lang="pt-BR" sz="1500" b="1" i="1" dirty="0" smtClean="0"/>
            <a:t>mais que </a:t>
          </a:r>
          <a:r>
            <a:rPr lang="pt-BR" sz="1500" i="1" dirty="0" smtClean="0"/>
            <a:t>indivíduos em estruturas hierárquicas</a:t>
          </a:r>
          <a:endParaRPr lang="pt-BR" sz="1500" dirty="0"/>
        </a:p>
      </dgm:t>
    </dgm:pt>
    <dgm:pt modelId="{AEF2E821-4848-49D3-BBB1-A8146EBF6EAB}" type="parTrans" cxnId="{918D381B-5758-4ED9-BBA3-C27C099DFBEE}">
      <dgm:prSet/>
      <dgm:spPr/>
      <dgm:t>
        <a:bodyPr/>
        <a:lstStyle/>
        <a:p>
          <a:endParaRPr lang="pt-BR"/>
        </a:p>
      </dgm:t>
    </dgm:pt>
    <dgm:pt modelId="{2CEA66FA-44AF-42B8-B792-75F0D669F4F7}" type="sibTrans" cxnId="{918D381B-5758-4ED9-BBA3-C27C099DFBEE}">
      <dgm:prSet/>
      <dgm:spPr/>
      <dgm:t>
        <a:bodyPr/>
        <a:lstStyle/>
        <a:p>
          <a:endParaRPr lang="pt-BR"/>
        </a:p>
      </dgm:t>
    </dgm:pt>
    <dgm:pt modelId="{7F918B0B-B9D8-4CF0-8CBD-F40725F67396}">
      <dgm:prSet custT="1"/>
      <dgm:spPr/>
      <dgm:t>
        <a:bodyPr/>
        <a:lstStyle/>
        <a:p>
          <a:pPr rtl="0"/>
          <a:r>
            <a:rPr lang="pt-BR" sz="2000" i="1" dirty="0" smtClean="0"/>
            <a:t>Liderança </a:t>
          </a:r>
          <a:r>
            <a:rPr lang="pt-BR" sz="1500" i="1" dirty="0" smtClean="0"/>
            <a:t>inspiradora com times auto gerenciáveis e autônomos </a:t>
          </a:r>
          <a:r>
            <a:rPr lang="pt-BR" sz="1500" b="1" i="1" dirty="0" smtClean="0"/>
            <a:t>mais que </a:t>
          </a:r>
          <a:r>
            <a:rPr lang="pt-BR" sz="1500" i="1" dirty="0" smtClean="0"/>
            <a:t>controle e centralização</a:t>
          </a:r>
          <a:endParaRPr lang="pt-BR" sz="1500" dirty="0"/>
        </a:p>
      </dgm:t>
    </dgm:pt>
    <dgm:pt modelId="{C618FB8F-F6A1-42B8-A5F7-00FCD610D896}" type="parTrans" cxnId="{F0C445CA-6871-49E4-8B5B-A1E8BDEFFD68}">
      <dgm:prSet/>
      <dgm:spPr/>
      <dgm:t>
        <a:bodyPr/>
        <a:lstStyle/>
        <a:p>
          <a:endParaRPr lang="pt-BR"/>
        </a:p>
      </dgm:t>
    </dgm:pt>
    <dgm:pt modelId="{BFCDA166-77F3-4F61-ACE1-5D5F385865D3}" type="sibTrans" cxnId="{F0C445CA-6871-49E4-8B5B-A1E8BDEFFD68}">
      <dgm:prSet/>
      <dgm:spPr/>
      <dgm:t>
        <a:bodyPr/>
        <a:lstStyle/>
        <a:p>
          <a:endParaRPr lang="pt-BR"/>
        </a:p>
      </dgm:t>
    </dgm:pt>
    <dgm:pt modelId="{BFB2B6CB-A84F-4DB8-AD89-BE849D1A532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rtl="0"/>
          <a:r>
            <a:rPr lang="pt-BR" sz="2000" i="1" dirty="0" smtClean="0"/>
            <a:t>Processos </a:t>
          </a:r>
          <a:r>
            <a:rPr lang="pt-BR" sz="1500" i="1" dirty="0" smtClean="0"/>
            <a:t>simples, claros, ágeis e flexíveis </a:t>
          </a:r>
          <a:r>
            <a:rPr lang="pt-BR" sz="1500" b="1" i="1" dirty="0" smtClean="0"/>
            <a:t>mais que </a:t>
          </a:r>
          <a:r>
            <a:rPr lang="pt-BR" sz="1500" i="1" dirty="0" smtClean="0"/>
            <a:t>engessados, rígidos e burocráticos</a:t>
          </a:r>
          <a:endParaRPr lang="pt-BR" sz="1500" dirty="0"/>
        </a:p>
      </dgm:t>
    </dgm:pt>
    <dgm:pt modelId="{BA4E26A8-1D0C-485D-9CD6-F9B7D2880CCD}" type="parTrans" cxnId="{AA8C49D6-77E3-4760-9690-81E699B0A16A}">
      <dgm:prSet/>
      <dgm:spPr/>
      <dgm:t>
        <a:bodyPr/>
        <a:lstStyle/>
        <a:p>
          <a:endParaRPr lang="pt-BR"/>
        </a:p>
      </dgm:t>
    </dgm:pt>
    <dgm:pt modelId="{8B41D93E-6592-4CD7-BE07-E792054CECEB}" type="sibTrans" cxnId="{AA8C49D6-77E3-4760-9690-81E699B0A16A}">
      <dgm:prSet/>
      <dgm:spPr/>
      <dgm:t>
        <a:bodyPr/>
        <a:lstStyle/>
        <a:p>
          <a:endParaRPr lang="pt-BR"/>
        </a:p>
      </dgm:t>
    </dgm:pt>
    <dgm:pt modelId="{EF7C21F6-16AE-44B1-9F07-4B6331FD6989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pt-BR" sz="2000" i="1" dirty="0" smtClean="0"/>
            <a:t>Propósito</a:t>
          </a:r>
          <a:r>
            <a:rPr lang="pt-BR" sz="1500" i="1" dirty="0" smtClean="0"/>
            <a:t>, conexão, cooperação, competitividade e prosperidade </a:t>
          </a:r>
          <a:r>
            <a:rPr lang="pt-BR" sz="1500" b="1" i="1" dirty="0" smtClean="0"/>
            <a:t>mais que </a:t>
          </a:r>
          <a:r>
            <a:rPr lang="pt-BR" sz="1500" i="1" dirty="0" smtClean="0"/>
            <a:t>individualismo e autoritarismo.</a:t>
          </a:r>
          <a:endParaRPr lang="pt-BR" sz="1500" dirty="0"/>
        </a:p>
      </dgm:t>
    </dgm:pt>
    <dgm:pt modelId="{E7ACCC89-9DD5-4384-A541-C8F41377DE7D}" type="parTrans" cxnId="{6C47036C-E717-42B9-95C5-A124666194D7}">
      <dgm:prSet/>
      <dgm:spPr/>
      <dgm:t>
        <a:bodyPr/>
        <a:lstStyle/>
        <a:p>
          <a:endParaRPr lang="pt-BR"/>
        </a:p>
      </dgm:t>
    </dgm:pt>
    <dgm:pt modelId="{789D02EB-255C-4EBF-A0DC-ECF537019774}" type="sibTrans" cxnId="{6C47036C-E717-42B9-95C5-A124666194D7}">
      <dgm:prSet/>
      <dgm:spPr/>
      <dgm:t>
        <a:bodyPr/>
        <a:lstStyle/>
        <a:p>
          <a:endParaRPr lang="pt-BR"/>
        </a:p>
      </dgm:t>
    </dgm:pt>
    <dgm:pt modelId="{1CC99DDC-7AB7-4BFB-969F-4A536138C9B4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pt-BR" sz="2000" i="1" dirty="0" smtClean="0"/>
            <a:t>Motivação </a:t>
          </a:r>
          <a:r>
            <a:rPr lang="pt-BR" sz="1500" i="1" dirty="0" smtClean="0"/>
            <a:t>intrínseca </a:t>
          </a:r>
          <a:r>
            <a:rPr lang="pt-BR" sz="1500" b="1" i="1" dirty="0" smtClean="0"/>
            <a:t>mais que</a:t>
          </a:r>
          <a:r>
            <a:rPr lang="pt-BR" sz="1500" i="1" dirty="0" smtClean="0"/>
            <a:t> recompensa extrínseca</a:t>
          </a:r>
          <a:endParaRPr lang="pt-BR" sz="1500" dirty="0"/>
        </a:p>
      </dgm:t>
    </dgm:pt>
    <dgm:pt modelId="{7889A832-D881-49C2-9AB4-EEC92117360F}" type="parTrans" cxnId="{AB2B5FF8-CF0B-4E7B-8DB0-F0B51E6A9CC6}">
      <dgm:prSet/>
      <dgm:spPr/>
      <dgm:t>
        <a:bodyPr/>
        <a:lstStyle/>
        <a:p>
          <a:endParaRPr lang="pt-BR"/>
        </a:p>
      </dgm:t>
    </dgm:pt>
    <dgm:pt modelId="{D1F537B0-FA9E-4B0D-86C5-89B4C8396A2E}" type="sibTrans" cxnId="{AB2B5FF8-CF0B-4E7B-8DB0-F0B51E6A9CC6}">
      <dgm:prSet/>
      <dgm:spPr/>
      <dgm:t>
        <a:bodyPr/>
        <a:lstStyle/>
        <a:p>
          <a:endParaRPr lang="pt-BR"/>
        </a:p>
      </dgm:t>
    </dgm:pt>
    <dgm:pt modelId="{314E886C-1B27-47D4-BC23-05DBD4DDA74B}" type="pres">
      <dgm:prSet presAssocID="{B3117617-723E-4F80-B230-5361C32B5E7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B45E2BD-886A-41A2-93A2-70E7AC46662D}" type="pres">
      <dgm:prSet presAssocID="{7184FD5A-0BDD-4B1F-BB00-6F7638E8459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5465366-D480-4994-AEA3-FAC3336D8EB7}" type="pres">
      <dgm:prSet presAssocID="{2CEA66FA-44AF-42B8-B792-75F0D669F4F7}" presName="sibTrans" presStyleCnt="0"/>
      <dgm:spPr/>
    </dgm:pt>
    <dgm:pt modelId="{29E5202C-C7E5-40CF-B38F-91D39DAEC5A2}" type="pres">
      <dgm:prSet presAssocID="{7F918B0B-B9D8-4CF0-8CBD-F40725F6739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B70370-AC60-447B-B203-EE61C0A60333}" type="pres">
      <dgm:prSet presAssocID="{BFCDA166-77F3-4F61-ACE1-5D5F385865D3}" presName="sibTrans" presStyleCnt="0"/>
      <dgm:spPr/>
    </dgm:pt>
    <dgm:pt modelId="{40055EC1-742A-4739-A794-36CAD2E4502E}" type="pres">
      <dgm:prSet presAssocID="{BFB2B6CB-A84F-4DB8-AD89-BE849D1A532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644228-97D0-4BE8-BDF0-E77147342FA4}" type="pres">
      <dgm:prSet presAssocID="{8B41D93E-6592-4CD7-BE07-E792054CECEB}" presName="sibTrans" presStyleCnt="0"/>
      <dgm:spPr/>
    </dgm:pt>
    <dgm:pt modelId="{2933E4B4-619D-4CDD-A59A-628D13CA6490}" type="pres">
      <dgm:prSet presAssocID="{EF7C21F6-16AE-44B1-9F07-4B6331FD698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40074D-566C-4D7D-B1F5-5CDF9FA08BB2}" type="pres">
      <dgm:prSet presAssocID="{789D02EB-255C-4EBF-A0DC-ECF537019774}" presName="sibTrans" presStyleCnt="0"/>
      <dgm:spPr/>
    </dgm:pt>
    <dgm:pt modelId="{BDC855C2-D5F4-43BD-8030-04E88794BE22}" type="pres">
      <dgm:prSet presAssocID="{1CC99DDC-7AB7-4BFB-969F-4A536138C9B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6C52743-DD9E-4A66-BF66-22666D0108C0}" type="presOf" srcId="{7184FD5A-0BDD-4B1F-BB00-6F7638E8459F}" destId="{0B45E2BD-886A-41A2-93A2-70E7AC46662D}" srcOrd="0" destOrd="0" presId="urn:microsoft.com/office/officeart/2005/8/layout/default"/>
    <dgm:cxn modelId="{F0C445CA-6871-49E4-8B5B-A1E8BDEFFD68}" srcId="{B3117617-723E-4F80-B230-5361C32B5E74}" destId="{7F918B0B-B9D8-4CF0-8CBD-F40725F67396}" srcOrd="1" destOrd="0" parTransId="{C618FB8F-F6A1-42B8-A5F7-00FCD610D896}" sibTransId="{BFCDA166-77F3-4F61-ACE1-5D5F385865D3}"/>
    <dgm:cxn modelId="{0D81DA1E-2BAF-4A7E-8B35-7D06FA5624FC}" type="presOf" srcId="{BFB2B6CB-A84F-4DB8-AD89-BE849D1A5321}" destId="{40055EC1-742A-4739-A794-36CAD2E4502E}" srcOrd="0" destOrd="0" presId="urn:microsoft.com/office/officeart/2005/8/layout/default"/>
    <dgm:cxn modelId="{918D381B-5758-4ED9-BBA3-C27C099DFBEE}" srcId="{B3117617-723E-4F80-B230-5361C32B5E74}" destId="{7184FD5A-0BDD-4B1F-BB00-6F7638E8459F}" srcOrd="0" destOrd="0" parTransId="{AEF2E821-4848-49D3-BBB1-A8146EBF6EAB}" sibTransId="{2CEA66FA-44AF-42B8-B792-75F0D669F4F7}"/>
    <dgm:cxn modelId="{5E5CBBFE-C3E4-4739-BD46-A18B78F38AE6}" type="presOf" srcId="{7F918B0B-B9D8-4CF0-8CBD-F40725F67396}" destId="{29E5202C-C7E5-40CF-B38F-91D39DAEC5A2}" srcOrd="0" destOrd="0" presId="urn:microsoft.com/office/officeart/2005/8/layout/default"/>
    <dgm:cxn modelId="{ABEA0AFB-00EE-40D2-A504-B8FF1DB6D89E}" type="presOf" srcId="{1CC99DDC-7AB7-4BFB-969F-4A536138C9B4}" destId="{BDC855C2-D5F4-43BD-8030-04E88794BE22}" srcOrd="0" destOrd="0" presId="urn:microsoft.com/office/officeart/2005/8/layout/default"/>
    <dgm:cxn modelId="{FA022696-B46B-45B5-8485-520AA7A9B809}" type="presOf" srcId="{EF7C21F6-16AE-44B1-9F07-4B6331FD6989}" destId="{2933E4B4-619D-4CDD-A59A-628D13CA6490}" srcOrd="0" destOrd="0" presId="urn:microsoft.com/office/officeart/2005/8/layout/default"/>
    <dgm:cxn modelId="{AB2B5FF8-CF0B-4E7B-8DB0-F0B51E6A9CC6}" srcId="{B3117617-723E-4F80-B230-5361C32B5E74}" destId="{1CC99DDC-7AB7-4BFB-969F-4A536138C9B4}" srcOrd="4" destOrd="0" parTransId="{7889A832-D881-49C2-9AB4-EEC92117360F}" sibTransId="{D1F537B0-FA9E-4B0D-86C5-89B4C8396A2E}"/>
    <dgm:cxn modelId="{7496CEA6-ED5E-45BB-B5F5-8A4AA784E5E0}" type="presOf" srcId="{B3117617-723E-4F80-B230-5361C32B5E74}" destId="{314E886C-1B27-47D4-BC23-05DBD4DDA74B}" srcOrd="0" destOrd="0" presId="urn:microsoft.com/office/officeart/2005/8/layout/default"/>
    <dgm:cxn modelId="{6C47036C-E717-42B9-95C5-A124666194D7}" srcId="{B3117617-723E-4F80-B230-5361C32B5E74}" destId="{EF7C21F6-16AE-44B1-9F07-4B6331FD6989}" srcOrd="3" destOrd="0" parTransId="{E7ACCC89-9DD5-4384-A541-C8F41377DE7D}" sibTransId="{789D02EB-255C-4EBF-A0DC-ECF537019774}"/>
    <dgm:cxn modelId="{AA8C49D6-77E3-4760-9690-81E699B0A16A}" srcId="{B3117617-723E-4F80-B230-5361C32B5E74}" destId="{BFB2B6CB-A84F-4DB8-AD89-BE849D1A5321}" srcOrd="2" destOrd="0" parTransId="{BA4E26A8-1D0C-485D-9CD6-F9B7D2880CCD}" sibTransId="{8B41D93E-6592-4CD7-BE07-E792054CECEB}"/>
    <dgm:cxn modelId="{4604E88E-E22F-42E9-BBD4-5A0B66BC0CE0}" type="presParOf" srcId="{314E886C-1B27-47D4-BC23-05DBD4DDA74B}" destId="{0B45E2BD-886A-41A2-93A2-70E7AC46662D}" srcOrd="0" destOrd="0" presId="urn:microsoft.com/office/officeart/2005/8/layout/default"/>
    <dgm:cxn modelId="{A15469F4-A6A7-4B91-8C34-D6F785755250}" type="presParOf" srcId="{314E886C-1B27-47D4-BC23-05DBD4DDA74B}" destId="{C5465366-D480-4994-AEA3-FAC3336D8EB7}" srcOrd="1" destOrd="0" presId="urn:microsoft.com/office/officeart/2005/8/layout/default"/>
    <dgm:cxn modelId="{3A8AFE4A-CF44-4885-B7CE-39A0F326BF69}" type="presParOf" srcId="{314E886C-1B27-47D4-BC23-05DBD4DDA74B}" destId="{29E5202C-C7E5-40CF-B38F-91D39DAEC5A2}" srcOrd="2" destOrd="0" presId="urn:microsoft.com/office/officeart/2005/8/layout/default"/>
    <dgm:cxn modelId="{0D27F19F-698C-4479-A84A-9DABA57DF5B2}" type="presParOf" srcId="{314E886C-1B27-47D4-BC23-05DBD4DDA74B}" destId="{79B70370-AC60-447B-B203-EE61C0A60333}" srcOrd="3" destOrd="0" presId="urn:microsoft.com/office/officeart/2005/8/layout/default"/>
    <dgm:cxn modelId="{470FDBD5-DBF5-4D26-8AE7-CF6C91272CAF}" type="presParOf" srcId="{314E886C-1B27-47D4-BC23-05DBD4DDA74B}" destId="{40055EC1-742A-4739-A794-36CAD2E4502E}" srcOrd="4" destOrd="0" presId="urn:microsoft.com/office/officeart/2005/8/layout/default"/>
    <dgm:cxn modelId="{38C5D1BA-CC62-4B24-AC70-D5033B314E65}" type="presParOf" srcId="{314E886C-1B27-47D4-BC23-05DBD4DDA74B}" destId="{E9644228-97D0-4BE8-BDF0-E77147342FA4}" srcOrd="5" destOrd="0" presId="urn:microsoft.com/office/officeart/2005/8/layout/default"/>
    <dgm:cxn modelId="{B0205364-6B56-45E4-B472-2BAB693F2178}" type="presParOf" srcId="{314E886C-1B27-47D4-BC23-05DBD4DDA74B}" destId="{2933E4B4-619D-4CDD-A59A-628D13CA6490}" srcOrd="6" destOrd="0" presId="urn:microsoft.com/office/officeart/2005/8/layout/default"/>
    <dgm:cxn modelId="{11F556B9-1BF2-4222-A79E-39CBA2086D80}" type="presParOf" srcId="{314E886C-1B27-47D4-BC23-05DBD4DDA74B}" destId="{1F40074D-566C-4D7D-B1F5-5CDF9FA08BB2}" srcOrd="7" destOrd="0" presId="urn:microsoft.com/office/officeart/2005/8/layout/default"/>
    <dgm:cxn modelId="{ABE2C72F-918F-49C7-A713-AD9396A7AB1C}" type="presParOf" srcId="{314E886C-1B27-47D4-BC23-05DBD4DDA74B}" destId="{BDC855C2-D5F4-43BD-8030-04E88794BE2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A5AA69-D22B-4B75-BC83-A2217AA92B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9E97EEF-9668-4C6B-88FA-88D9ED78AEAD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pPr algn="ctr" rtl="0"/>
          <a:r>
            <a:rPr lang="pt-BR" b="1" i="1" dirty="0" smtClean="0"/>
            <a:t>Apoiar pessoas a se engajarem, crescerem e serem felizes no seu trabalho.</a:t>
          </a:r>
          <a:endParaRPr lang="pt-BR" b="1" i="1" dirty="0"/>
        </a:p>
      </dgm:t>
    </dgm:pt>
    <dgm:pt modelId="{C8D041E5-61E2-4F1D-8363-053498C0B5D4}" type="parTrans" cxnId="{7F0516B7-9991-4708-B665-E61FDD560C47}">
      <dgm:prSet/>
      <dgm:spPr/>
      <dgm:t>
        <a:bodyPr/>
        <a:lstStyle/>
        <a:p>
          <a:pPr algn="ctr"/>
          <a:endParaRPr lang="pt-BR"/>
        </a:p>
      </dgm:t>
    </dgm:pt>
    <dgm:pt modelId="{DDA9E41B-A56A-44BD-ACE3-3F0B6D911483}" type="sibTrans" cxnId="{7F0516B7-9991-4708-B665-E61FDD560C47}">
      <dgm:prSet/>
      <dgm:spPr/>
      <dgm:t>
        <a:bodyPr/>
        <a:lstStyle/>
        <a:p>
          <a:pPr algn="ctr"/>
          <a:endParaRPr lang="pt-BR"/>
        </a:p>
      </dgm:t>
    </dgm:pt>
    <dgm:pt modelId="{30CCC7F3-183D-4FE6-BA1D-F79A434C272B}">
      <dgm:prSet/>
      <dgm:spPr>
        <a:solidFill>
          <a:srgbClr val="00B050"/>
        </a:solidFill>
      </dgm:spPr>
      <dgm:t>
        <a:bodyPr/>
        <a:lstStyle/>
        <a:p>
          <a:pPr algn="ctr" rtl="0"/>
          <a:r>
            <a:rPr lang="pt-BR" b="1" i="1" dirty="0" smtClean="0"/>
            <a:t>Incentivar as pessoas receberem mudanças e adaptarem-se quando necessário</a:t>
          </a:r>
          <a:endParaRPr lang="pt-BR" b="1" i="1" dirty="0"/>
        </a:p>
      </dgm:t>
    </dgm:pt>
    <dgm:pt modelId="{120CFC6B-66FE-4114-B663-BC344B738A32}" type="parTrans" cxnId="{9F8C98D3-1F17-499B-9862-F818BA3C5995}">
      <dgm:prSet/>
      <dgm:spPr/>
      <dgm:t>
        <a:bodyPr/>
        <a:lstStyle/>
        <a:p>
          <a:pPr algn="ctr"/>
          <a:endParaRPr lang="pt-BR"/>
        </a:p>
      </dgm:t>
    </dgm:pt>
    <dgm:pt modelId="{841616FD-FB53-4F8E-9EC4-E1BBA2D628EB}" type="sibTrans" cxnId="{9F8C98D3-1F17-499B-9862-F818BA3C5995}">
      <dgm:prSet/>
      <dgm:spPr/>
      <dgm:t>
        <a:bodyPr/>
        <a:lstStyle/>
        <a:p>
          <a:pPr algn="ctr"/>
          <a:endParaRPr lang="pt-BR"/>
        </a:p>
      </dgm:t>
    </dgm:pt>
    <dgm:pt modelId="{BF8E025A-41B2-41C0-8CF8-572E6643E166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algn="ctr" rtl="0"/>
          <a:r>
            <a:rPr lang="pt-BR" b="1" i="1" dirty="0" smtClean="0"/>
            <a:t>Ajudar a construir e apoiar redes de capacitação, equipes colaborativas e auto organizáveis.</a:t>
          </a:r>
          <a:endParaRPr lang="pt-BR" b="1" i="1" dirty="0"/>
        </a:p>
      </dgm:t>
    </dgm:pt>
    <dgm:pt modelId="{E95E66E0-1D84-483B-A63D-943D6FA4826B}" type="parTrans" cxnId="{EE898E08-35AD-4B3D-B126-E6F96F25B1D3}">
      <dgm:prSet/>
      <dgm:spPr/>
      <dgm:t>
        <a:bodyPr/>
        <a:lstStyle/>
        <a:p>
          <a:pPr algn="ctr"/>
          <a:endParaRPr lang="pt-BR"/>
        </a:p>
      </dgm:t>
    </dgm:pt>
    <dgm:pt modelId="{050759CD-C490-4504-BDBA-7EA343E372C5}" type="sibTrans" cxnId="{EE898E08-35AD-4B3D-B126-E6F96F25B1D3}">
      <dgm:prSet/>
      <dgm:spPr/>
      <dgm:t>
        <a:bodyPr/>
        <a:lstStyle/>
        <a:p>
          <a:pPr algn="ctr"/>
          <a:endParaRPr lang="pt-BR"/>
        </a:p>
      </dgm:t>
    </dgm:pt>
    <dgm:pt modelId="{959F6345-F2B4-4415-B006-181BFCB0BE8B}">
      <dgm:prSet/>
      <dgm:spPr>
        <a:solidFill>
          <a:srgbClr val="FFC000"/>
        </a:solidFill>
      </dgm:spPr>
      <dgm:t>
        <a:bodyPr/>
        <a:lstStyle/>
        <a:p>
          <a:pPr algn="ctr" rtl="0"/>
          <a:r>
            <a:rPr lang="pt-BR" b="1" i="1" dirty="0" smtClean="0"/>
            <a:t>Nutrir e apoiar a motivação e as capacidades das pessoas e da equipe ajudando-os a construir o ambiente necessário, e confiar neles para fazerem </a:t>
          </a:r>
          <a:r>
            <a:rPr lang="pt-BR" b="1" i="1" dirty="0" smtClean="0"/>
            <a:t>seu </a:t>
          </a:r>
          <a:r>
            <a:rPr lang="pt-BR" b="1" i="1" dirty="0" smtClean="0"/>
            <a:t>trabalho</a:t>
          </a:r>
          <a:endParaRPr lang="pt-BR" b="1" i="1" dirty="0"/>
        </a:p>
      </dgm:t>
    </dgm:pt>
    <dgm:pt modelId="{64616B29-C32A-45C2-B1EE-16EDA6311FC2}" type="parTrans" cxnId="{CAF84491-85F7-4749-805C-5AD1D6D3B3E8}">
      <dgm:prSet/>
      <dgm:spPr/>
      <dgm:t>
        <a:bodyPr/>
        <a:lstStyle/>
        <a:p>
          <a:pPr algn="ctr"/>
          <a:endParaRPr lang="pt-BR"/>
        </a:p>
      </dgm:t>
    </dgm:pt>
    <dgm:pt modelId="{6900508E-4944-4DAB-A62A-E935F263CFF9}" type="sibTrans" cxnId="{CAF84491-85F7-4749-805C-5AD1D6D3B3E8}">
      <dgm:prSet/>
      <dgm:spPr/>
      <dgm:t>
        <a:bodyPr/>
        <a:lstStyle/>
        <a:p>
          <a:pPr algn="ctr"/>
          <a:endParaRPr lang="pt-BR"/>
        </a:p>
      </dgm:t>
    </dgm:pt>
    <dgm:pt modelId="{1E4DC3A6-BAB1-4A17-BA53-2C6A8B06A4B9}">
      <dgm:prSet/>
      <dgm:spPr>
        <a:solidFill>
          <a:srgbClr val="7030A0"/>
        </a:solidFill>
      </dgm:spPr>
      <dgm:t>
        <a:bodyPr/>
        <a:lstStyle/>
        <a:p>
          <a:pPr algn="ctr" rtl="0"/>
          <a:r>
            <a:rPr lang="pt-BR" b="1" i="1" dirty="0" smtClean="0"/>
            <a:t>Facilitar e nutrir o crescimento pessoal, para aproveitar as diferentes forças e  talentos de cada um.</a:t>
          </a:r>
          <a:endParaRPr lang="pt-BR" b="1" i="1" dirty="0"/>
        </a:p>
      </dgm:t>
    </dgm:pt>
    <dgm:pt modelId="{5A6C45DE-9156-440B-8F0E-831DD479AF22}" type="parTrans" cxnId="{04ADD133-D706-450F-AC60-B9EDA29669E8}">
      <dgm:prSet/>
      <dgm:spPr/>
      <dgm:t>
        <a:bodyPr/>
        <a:lstStyle/>
        <a:p>
          <a:pPr algn="ctr"/>
          <a:endParaRPr lang="pt-BR"/>
        </a:p>
      </dgm:t>
    </dgm:pt>
    <dgm:pt modelId="{B36A6695-596E-4F77-B8A3-9CFDA9603ECE}" type="sibTrans" cxnId="{04ADD133-D706-450F-AC60-B9EDA29669E8}">
      <dgm:prSet/>
      <dgm:spPr/>
      <dgm:t>
        <a:bodyPr/>
        <a:lstStyle/>
        <a:p>
          <a:pPr algn="ctr"/>
          <a:endParaRPr lang="pt-BR"/>
        </a:p>
      </dgm:t>
    </dgm:pt>
    <dgm:pt modelId="{CC0B3A88-C3A4-4F55-B2DF-2D26E56A2952}" type="pres">
      <dgm:prSet presAssocID="{DFA5AA69-D22B-4B75-BC83-A2217AA92B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A6A5C28-E194-4750-8C92-6E1B8A2EE9E5}" type="pres">
      <dgm:prSet presAssocID="{49E97EEF-9668-4C6B-88FA-88D9ED78AEA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036E44-AA45-4EA5-A3A6-FF66F497DBBF}" type="pres">
      <dgm:prSet presAssocID="{DDA9E41B-A56A-44BD-ACE3-3F0B6D911483}" presName="spacer" presStyleCnt="0"/>
      <dgm:spPr/>
    </dgm:pt>
    <dgm:pt modelId="{4E7D6473-378C-444A-8BF7-49FCC4F323B2}" type="pres">
      <dgm:prSet presAssocID="{30CCC7F3-183D-4FE6-BA1D-F79A434C272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03E0FB-0B1E-4DB0-B6E5-7FFAC65C2ED6}" type="pres">
      <dgm:prSet presAssocID="{841616FD-FB53-4F8E-9EC4-E1BBA2D628EB}" presName="spacer" presStyleCnt="0"/>
      <dgm:spPr/>
    </dgm:pt>
    <dgm:pt modelId="{89FE997A-307C-4EB9-84B8-B146D771E41B}" type="pres">
      <dgm:prSet presAssocID="{BF8E025A-41B2-41C0-8CF8-572E6643E16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32BC18-4A1D-47D7-8316-3B6E2FF7D378}" type="pres">
      <dgm:prSet presAssocID="{050759CD-C490-4504-BDBA-7EA343E372C5}" presName="spacer" presStyleCnt="0"/>
      <dgm:spPr/>
    </dgm:pt>
    <dgm:pt modelId="{EBFBDA0D-B3E3-49A9-B5FC-9D710F29D715}" type="pres">
      <dgm:prSet presAssocID="{959F6345-F2B4-4415-B006-181BFCB0BE8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053D1B6-7924-4E2E-9510-2AA8EBDE9F9C}" type="pres">
      <dgm:prSet presAssocID="{6900508E-4944-4DAB-A62A-E935F263CFF9}" presName="spacer" presStyleCnt="0"/>
      <dgm:spPr/>
    </dgm:pt>
    <dgm:pt modelId="{7AA46FB2-DF5C-46BB-B109-BB3402791843}" type="pres">
      <dgm:prSet presAssocID="{1E4DC3A6-BAB1-4A17-BA53-2C6A8B06A4B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E898E08-35AD-4B3D-B126-E6F96F25B1D3}" srcId="{DFA5AA69-D22B-4B75-BC83-A2217AA92BCC}" destId="{BF8E025A-41B2-41C0-8CF8-572E6643E166}" srcOrd="2" destOrd="0" parTransId="{E95E66E0-1D84-483B-A63D-943D6FA4826B}" sibTransId="{050759CD-C490-4504-BDBA-7EA343E372C5}"/>
    <dgm:cxn modelId="{7F0516B7-9991-4708-B665-E61FDD560C47}" srcId="{DFA5AA69-D22B-4B75-BC83-A2217AA92BCC}" destId="{49E97EEF-9668-4C6B-88FA-88D9ED78AEAD}" srcOrd="0" destOrd="0" parTransId="{C8D041E5-61E2-4F1D-8363-053498C0B5D4}" sibTransId="{DDA9E41B-A56A-44BD-ACE3-3F0B6D911483}"/>
    <dgm:cxn modelId="{9F8C98D3-1F17-499B-9862-F818BA3C5995}" srcId="{DFA5AA69-D22B-4B75-BC83-A2217AA92BCC}" destId="{30CCC7F3-183D-4FE6-BA1D-F79A434C272B}" srcOrd="1" destOrd="0" parTransId="{120CFC6B-66FE-4114-B663-BC344B738A32}" sibTransId="{841616FD-FB53-4F8E-9EC4-E1BBA2D628EB}"/>
    <dgm:cxn modelId="{41C950E9-0C96-462E-AA47-C26A979B83E6}" type="presOf" srcId="{49E97EEF-9668-4C6B-88FA-88D9ED78AEAD}" destId="{9A6A5C28-E194-4750-8C92-6E1B8A2EE9E5}" srcOrd="0" destOrd="0" presId="urn:microsoft.com/office/officeart/2005/8/layout/vList2"/>
    <dgm:cxn modelId="{F9D27CD6-A467-48BE-A1D1-DF680668796F}" type="presOf" srcId="{BF8E025A-41B2-41C0-8CF8-572E6643E166}" destId="{89FE997A-307C-4EB9-84B8-B146D771E41B}" srcOrd="0" destOrd="0" presId="urn:microsoft.com/office/officeart/2005/8/layout/vList2"/>
    <dgm:cxn modelId="{59E06427-62E2-44AB-9271-8F00E9BAA3CA}" type="presOf" srcId="{30CCC7F3-183D-4FE6-BA1D-F79A434C272B}" destId="{4E7D6473-378C-444A-8BF7-49FCC4F323B2}" srcOrd="0" destOrd="0" presId="urn:microsoft.com/office/officeart/2005/8/layout/vList2"/>
    <dgm:cxn modelId="{CAF84491-85F7-4749-805C-5AD1D6D3B3E8}" srcId="{DFA5AA69-D22B-4B75-BC83-A2217AA92BCC}" destId="{959F6345-F2B4-4415-B006-181BFCB0BE8B}" srcOrd="3" destOrd="0" parTransId="{64616B29-C32A-45C2-B1EE-16EDA6311FC2}" sibTransId="{6900508E-4944-4DAB-A62A-E935F263CFF9}"/>
    <dgm:cxn modelId="{47D5CE49-260C-4D69-89B2-1405427D7706}" type="presOf" srcId="{959F6345-F2B4-4415-B006-181BFCB0BE8B}" destId="{EBFBDA0D-B3E3-49A9-B5FC-9D710F29D715}" srcOrd="0" destOrd="0" presId="urn:microsoft.com/office/officeart/2005/8/layout/vList2"/>
    <dgm:cxn modelId="{A4DF9A74-5287-45CC-B0A1-FCF22ECEBD17}" type="presOf" srcId="{1E4DC3A6-BAB1-4A17-BA53-2C6A8B06A4B9}" destId="{7AA46FB2-DF5C-46BB-B109-BB3402791843}" srcOrd="0" destOrd="0" presId="urn:microsoft.com/office/officeart/2005/8/layout/vList2"/>
    <dgm:cxn modelId="{04ADD133-D706-450F-AC60-B9EDA29669E8}" srcId="{DFA5AA69-D22B-4B75-BC83-A2217AA92BCC}" destId="{1E4DC3A6-BAB1-4A17-BA53-2C6A8B06A4B9}" srcOrd="4" destOrd="0" parTransId="{5A6C45DE-9156-440B-8F0E-831DD479AF22}" sibTransId="{B36A6695-596E-4F77-B8A3-9CFDA9603ECE}"/>
    <dgm:cxn modelId="{10A19A5A-A61A-41AF-9A49-84C7C73BE7FE}" type="presOf" srcId="{DFA5AA69-D22B-4B75-BC83-A2217AA92BCC}" destId="{CC0B3A88-C3A4-4F55-B2DF-2D26E56A2952}" srcOrd="0" destOrd="0" presId="urn:microsoft.com/office/officeart/2005/8/layout/vList2"/>
    <dgm:cxn modelId="{3BCC4B9F-DFDC-483F-99AF-1D9EA1B5427F}" type="presParOf" srcId="{CC0B3A88-C3A4-4F55-B2DF-2D26E56A2952}" destId="{9A6A5C28-E194-4750-8C92-6E1B8A2EE9E5}" srcOrd="0" destOrd="0" presId="urn:microsoft.com/office/officeart/2005/8/layout/vList2"/>
    <dgm:cxn modelId="{F2EA52C4-5656-416A-AA05-F57552793494}" type="presParOf" srcId="{CC0B3A88-C3A4-4F55-B2DF-2D26E56A2952}" destId="{62036E44-AA45-4EA5-A3A6-FF66F497DBBF}" srcOrd="1" destOrd="0" presId="urn:microsoft.com/office/officeart/2005/8/layout/vList2"/>
    <dgm:cxn modelId="{56470B9C-3372-4308-8F30-C7A1D77752A0}" type="presParOf" srcId="{CC0B3A88-C3A4-4F55-B2DF-2D26E56A2952}" destId="{4E7D6473-378C-444A-8BF7-49FCC4F323B2}" srcOrd="2" destOrd="0" presId="urn:microsoft.com/office/officeart/2005/8/layout/vList2"/>
    <dgm:cxn modelId="{397B5082-1319-403C-A444-DC0CAF97F9E5}" type="presParOf" srcId="{CC0B3A88-C3A4-4F55-B2DF-2D26E56A2952}" destId="{6303E0FB-0B1E-4DB0-B6E5-7FFAC65C2ED6}" srcOrd="3" destOrd="0" presId="urn:microsoft.com/office/officeart/2005/8/layout/vList2"/>
    <dgm:cxn modelId="{D9829A7A-14A7-459B-B656-EEA7AD5E59EC}" type="presParOf" srcId="{CC0B3A88-C3A4-4F55-B2DF-2D26E56A2952}" destId="{89FE997A-307C-4EB9-84B8-B146D771E41B}" srcOrd="4" destOrd="0" presId="urn:microsoft.com/office/officeart/2005/8/layout/vList2"/>
    <dgm:cxn modelId="{3E7C57DC-74CE-4480-A556-9E483482C182}" type="presParOf" srcId="{CC0B3A88-C3A4-4F55-B2DF-2D26E56A2952}" destId="{C132BC18-4A1D-47D7-8316-3B6E2FF7D378}" srcOrd="5" destOrd="0" presId="urn:microsoft.com/office/officeart/2005/8/layout/vList2"/>
    <dgm:cxn modelId="{2A2A7C48-396B-4B12-893B-9F88E5BAFE2A}" type="presParOf" srcId="{CC0B3A88-C3A4-4F55-B2DF-2D26E56A2952}" destId="{EBFBDA0D-B3E3-49A9-B5FC-9D710F29D715}" srcOrd="6" destOrd="0" presId="urn:microsoft.com/office/officeart/2005/8/layout/vList2"/>
    <dgm:cxn modelId="{39D18D28-100B-45E5-9241-30FF2AF42EB3}" type="presParOf" srcId="{CC0B3A88-C3A4-4F55-B2DF-2D26E56A2952}" destId="{D053D1B6-7924-4E2E-9510-2AA8EBDE9F9C}" srcOrd="7" destOrd="0" presId="urn:microsoft.com/office/officeart/2005/8/layout/vList2"/>
    <dgm:cxn modelId="{3D7AD222-9855-493C-A840-216507087CFA}" type="presParOf" srcId="{CC0B3A88-C3A4-4F55-B2DF-2D26E56A2952}" destId="{7AA46FB2-DF5C-46BB-B109-BB340279184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34575-005E-4158-A2D1-A32924F3987C}">
      <dsp:nvSpPr>
        <dsp:cNvPr id="0" name=""/>
        <dsp:cNvSpPr/>
      </dsp:nvSpPr>
      <dsp:spPr>
        <a:xfrm>
          <a:off x="1234935" y="424327"/>
          <a:ext cx="2963319" cy="2963319"/>
        </a:xfrm>
        <a:prstGeom prst="blockArc">
          <a:avLst>
            <a:gd name="adj1" fmla="val 1188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F5987-5CB9-4295-AB74-742AA6116159}">
      <dsp:nvSpPr>
        <dsp:cNvPr id="0" name=""/>
        <dsp:cNvSpPr/>
      </dsp:nvSpPr>
      <dsp:spPr>
        <a:xfrm>
          <a:off x="1234935" y="424327"/>
          <a:ext cx="2963319" cy="2963319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95F88-4EEC-4E13-8DA2-86A8C0D6B010}">
      <dsp:nvSpPr>
        <dsp:cNvPr id="0" name=""/>
        <dsp:cNvSpPr/>
      </dsp:nvSpPr>
      <dsp:spPr>
        <a:xfrm>
          <a:off x="1234935" y="424327"/>
          <a:ext cx="2963319" cy="2963319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727B5-F16B-427E-AA33-41EA8730BEC3}">
      <dsp:nvSpPr>
        <dsp:cNvPr id="0" name=""/>
        <dsp:cNvSpPr/>
      </dsp:nvSpPr>
      <dsp:spPr>
        <a:xfrm>
          <a:off x="1234935" y="424327"/>
          <a:ext cx="2963319" cy="2963319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4967E-F447-4245-9B6F-7AC4600007D0}">
      <dsp:nvSpPr>
        <dsp:cNvPr id="0" name=""/>
        <dsp:cNvSpPr/>
      </dsp:nvSpPr>
      <dsp:spPr>
        <a:xfrm>
          <a:off x="1234935" y="424327"/>
          <a:ext cx="2963319" cy="2963319"/>
        </a:xfrm>
        <a:prstGeom prst="blockArc">
          <a:avLst>
            <a:gd name="adj1" fmla="val 16200000"/>
            <a:gd name="adj2" fmla="val 2052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520952-2B1C-4EFA-B45C-3EE2A3915B05}">
      <dsp:nvSpPr>
        <dsp:cNvPr id="0" name=""/>
        <dsp:cNvSpPr/>
      </dsp:nvSpPr>
      <dsp:spPr>
        <a:xfrm>
          <a:off x="2552870" y="1723737"/>
          <a:ext cx="327449" cy="364499"/>
        </a:xfrm>
        <a:prstGeom prst="ellipse">
          <a:avLst/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noFill/>
            </a:rPr>
            <a:t>RH</a:t>
          </a:r>
          <a:endParaRPr lang="pt-BR" sz="1100" kern="1200" dirty="0">
            <a:noFill/>
          </a:endParaRPr>
        </a:p>
      </dsp:txBody>
      <dsp:txXfrm>
        <a:off x="2600824" y="1777117"/>
        <a:ext cx="231541" cy="257739"/>
      </dsp:txXfrm>
    </dsp:sp>
    <dsp:sp modelId="{95430D60-68B8-44D0-A14E-68AE75308AED}">
      <dsp:nvSpPr>
        <dsp:cNvPr id="0" name=""/>
        <dsp:cNvSpPr/>
      </dsp:nvSpPr>
      <dsp:spPr>
        <a:xfrm>
          <a:off x="2129827" y="15858"/>
          <a:ext cx="1173534" cy="885689"/>
        </a:xfrm>
        <a:prstGeom prst="ellipse">
          <a:avLst/>
        </a:prstGeom>
        <a:solidFill>
          <a:srgbClr val="C0BD2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PESSOAS</a:t>
          </a:r>
          <a:endParaRPr lang="pt-BR" sz="1100" kern="1200" dirty="0"/>
        </a:p>
      </dsp:txBody>
      <dsp:txXfrm>
        <a:off x="2301687" y="145564"/>
        <a:ext cx="829814" cy="626277"/>
      </dsp:txXfrm>
    </dsp:sp>
    <dsp:sp modelId="{1AC3E4BE-9048-4A8D-945A-6DDDB2DCFAF9}">
      <dsp:nvSpPr>
        <dsp:cNvPr id="0" name=""/>
        <dsp:cNvSpPr/>
      </dsp:nvSpPr>
      <dsp:spPr>
        <a:xfrm>
          <a:off x="3400162" y="945592"/>
          <a:ext cx="1385761" cy="1026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LIDERANÇA</a:t>
          </a:r>
          <a:endParaRPr lang="pt-BR" sz="1100" kern="1200" dirty="0"/>
        </a:p>
      </dsp:txBody>
      <dsp:txXfrm>
        <a:off x="3603102" y="1095893"/>
        <a:ext cx="979881" cy="725715"/>
      </dsp:txXfrm>
    </dsp:sp>
    <dsp:sp modelId="{0A3BDAE0-D917-497E-AA9F-421E9E8B54A9}">
      <dsp:nvSpPr>
        <dsp:cNvPr id="0" name=""/>
        <dsp:cNvSpPr/>
      </dsp:nvSpPr>
      <dsp:spPr>
        <a:xfrm>
          <a:off x="2898435" y="2569185"/>
          <a:ext cx="1337701" cy="1015355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PROPÓSITO</a:t>
          </a:r>
          <a:endParaRPr lang="pt-BR" sz="1100" kern="1200" dirty="0"/>
        </a:p>
      </dsp:txBody>
      <dsp:txXfrm>
        <a:off x="3094337" y="2717880"/>
        <a:ext cx="945897" cy="717965"/>
      </dsp:txXfrm>
    </dsp:sp>
    <dsp:sp modelId="{6ED7C494-0782-4AB8-8FE1-E0E441AE8675}">
      <dsp:nvSpPr>
        <dsp:cNvPr id="0" name=""/>
        <dsp:cNvSpPr/>
      </dsp:nvSpPr>
      <dsp:spPr>
        <a:xfrm>
          <a:off x="1198909" y="2577970"/>
          <a:ext cx="1333986" cy="997785"/>
        </a:xfrm>
        <a:prstGeom prst="ellipse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PROCESSOS</a:t>
          </a:r>
          <a:endParaRPr lang="pt-BR" sz="1100" kern="1200" dirty="0"/>
        </a:p>
      </dsp:txBody>
      <dsp:txXfrm>
        <a:off x="1394267" y="2724092"/>
        <a:ext cx="943270" cy="705541"/>
      </dsp:txXfrm>
    </dsp:sp>
    <dsp:sp modelId="{6C158457-2BDC-45BB-B143-C177D3C17CD9}">
      <dsp:nvSpPr>
        <dsp:cNvPr id="0" name=""/>
        <dsp:cNvSpPr/>
      </dsp:nvSpPr>
      <dsp:spPr>
        <a:xfrm>
          <a:off x="686684" y="945592"/>
          <a:ext cx="1306924" cy="1026317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MOTIVAÇÃO</a:t>
          </a:r>
          <a:endParaRPr lang="pt-BR" sz="1100" kern="1200" dirty="0"/>
        </a:p>
      </dsp:txBody>
      <dsp:txXfrm>
        <a:off x="878079" y="1095893"/>
        <a:ext cx="924134" cy="7257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5E2BD-886A-41A2-93A2-70E7AC46662D}">
      <dsp:nvSpPr>
        <dsp:cNvPr id="0" name=""/>
        <dsp:cNvSpPr/>
      </dsp:nvSpPr>
      <dsp:spPr>
        <a:xfrm>
          <a:off x="360040" y="2250"/>
          <a:ext cx="2655295" cy="1593177"/>
        </a:xfrm>
        <a:prstGeom prst="rect">
          <a:avLst/>
        </a:prstGeom>
        <a:solidFill>
          <a:srgbClr val="C0BD2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/>
            <a:t>Pessoas </a:t>
          </a:r>
          <a:r>
            <a:rPr lang="pt-BR" sz="1500" i="1" kern="1200" dirty="0" smtClean="0"/>
            <a:t>colaborativas, abertas a diversidades </a:t>
          </a:r>
          <a:r>
            <a:rPr lang="pt-BR" sz="1500" b="1" i="1" kern="1200" dirty="0" smtClean="0"/>
            <a:t>mais que </a:t>
          </a:r>
          <a:r>
            <a:rPr lang="pt-BR" sz="1500" i="1" kern="1200" dirty="0" smtClean="0"/>
            <a:t>indivíduos em estruturas hierárquicas</a:t>
          </a:r>
          <a:endParaRPr lang="pt-BR" sz="1500" kern="1200" dirty="0"/>
        </a:p>
      </dsp:txBody>
      <dsp:txXfrm>
        <a:off x="360040" y="2250"/>
        <a:ext cx="2655295" cy="1593177"/>
      </dsp:txXfrm>
    </dsp:sp>
    <dsp:sp modelId="{29E5202C-C7E5-40CF-B38F-91D39DAEC5A2}">
      <dsp:nvSpPr>
        <dsp:cNvPr id="0" name=""/>
        <dsp:cNvSpPr/>
      </dsp:nvSpPr>
      <dsp:spPr>
        <a:xfrm>
          <a:off x="3280864" y="2250"/>
          <a:ext cx="2655295" cy="1593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/>
            <a:t>Liderança </a:t>
          </a:r>
          <a:r>
            <a:rPr lang="pt-BR" sz="1500" i="1" kern="1200" dirty="0" smtClean="0"/>
            <a:t>inspiradora com times auto gerenciáveis e autônomos </a:t>
          </a:r>
          <a:r>
            <a:rPr lang="pt-BR" sz="1500" b="1" i="1" kern="1200" dirty="0" smtClean="0"/>
            <a:t>mais que </a:t>
          </a:r>
          <a:r>
            <a:rPr lang="pt-BR" sz="1500" i="1" kern="1200" dirty="0" smtClean="0"/>
            <a:t>controle e centralização</a:t>
          </a:r>
          <a:endParaRPr lang="pt-BR" sz="1500" kern="1200" dirty="0"/>
        </a:p>
      </dsp:txBody>
      <dsp:txXfrm>
        <a:off x="3280864" y="2250"/>
        <a:ext cx="2655295" cy="1593177"/>
      </dsp:txXfrm>
    </dsp:sp>
    <dsp:sp modelId="{40055EC1-742A-4739-A794-36CAD2E4502E}">
      <dsp:nvSpPr>
        <dsp:cNvPr id="0" name=""/>
        <dsp:cNvSpPr/>
      </dsp:nvSpPr>
      <dsp:spPr>
        <a:xfrm>
          <a:off x="6201689" y="2250"/>
          <a:ext cx="2655295" cy="1593177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/>
            <a:t>Processos </a:t>
          </a:r>
          <a:r>
            <a:rPr lang="pt-BR" sz="1500" i="1" kern="1200" dirty="0" smtClean="0"/>
            <a:t>simples, claros, ágeis e flexíveis </a:t>
          </a:r>
          <a:r>
            <a:rPr lang="pt-BR" sz="1500" b="1" i="1" kern="1200" dirty="0" smtClean="0"/>
            <a:t>mais que </a:t>
          </a:r>
          <a:r>
            <a:rPr lang="pt-BR" sz="1500" i="1" kern="1200" dirty="0" smtClean="0"/>
            <a:t>engessados, rígidos e burocráticos</a:t>
          </a:r>
          <a:endParaRPr lang="pt-BR" sz="1500" kern="1200" dirty="0"/>
        </a:p>
      </dsp:txBody>
      <dsp:txXfrm>
        <a:off x="6201689" y="2250"/>
        <a:ext cx="2655295" cy="1593177"/>
      </dsp:txXfrm>
    </dsp:sp>
    <dsp:sp modelId="{2933E4B4-619D-4CDD-A59A-628D13CA6490}">
      <dsp:nvSpPr>
        <dsp:cNvPr id="0" name=""/>
        <dsp:cNvSpPr/>
      </dsp:nvSpPr>
      <dsp:spPr>
        <a:xfrm>
          <a:off x="1820452" y="1860956"/>
          <a:ext cx="2655295" cy="1593177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/>
            <a:t>Propósito</a:t>
          </a:r>
          <a:r>
            <a:rPr lang="pt-BR" sz="1500" i="1" kern="1200" dirty="0" smtClean="0"/>
            <a:t>, conexão, cooperação, competitividade e prosperidade </a:t>
          </a:r>
          <a:r>
            <a:rPr lang="pt-BR" sz="1500" b="1" i="1" kern="1200" dirty="0" smtClean="0"/>
            <a:t>mais que </a:t>
          </a:r>
          <a:r>
            <a:rPr lang="pt-BR" sz="1500" i="1" kern="1200" dirty="0" smtClean="0"/>
            <a:t>individualismo e autoritarismo.</a:t>
          </a:r>
          <a:endParaRPr lang="pt-BR" sz="1500" kern="1200" dirty="0"/>
        </a:p>
      </dsp:txBody>
      <dsp:txXfrm>
        <a:off x="1820452" y="1860956"/>
        <a:ext cx="2655295" cy="1593177"/>
      </dsp:txXfrm>
    </dsp:sp>
    <dsp:sp modelId="{BDC855C2-D5F4-43BD-8030-04E88794BE22}">
      <dsp:nvSpPr>
        <dsp:cNvPr id="0" name=""/>
        <dsp:cNvSpPr/>
      </dsp:nvSpPr>
      <dsp:spPr>
        <a:xfrm>
          <a:off x="4741276" y="1860956"/>
          <a:ext cx="2655295" cy="1593177"/>
        </a:xfrm>
        <a:prstGeom prst="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/>
            <a:t>Motivação </a:t>
          </a:r>
          <a:r>
            <a:rPr lang="pt-BR" sz="1500" i="1" kern="1200" dirty="0" smtClean="0"/>
            <a:t>intrínseca </a:t>
          </a:r>
          <a:r>
            <a:rPr lang="pt-BR" sz="1500" b="1" i="1" kern="1200" dirty="0" smtClean="0"/>
            <a:t>mais que</a:t>
          </a:r>
          <a:r>
            <a:rPr lang="pt-BR" sz="1500" i="1" kern="1200" dirty="0" smtClean="0"/>
            <a:t> recompensa extrínseca</a:t>
          </a:r>
          <a:endParaRPr lang="pt-BR" sz="1500" kern="1200" dirty="0"/>
        </a:p>
      </dsp:txBody>
      <dsp:txXfrm>
        <a:off x="4741276" y="1860956"/>
        <a:ext cx="2655295" cy="15931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6A5C28-E194-4750-8C92-6E1B8A2EE9E5}">
      <dsp:nvSpPr>
        <dsp:cNvPr id="0" name=""/>
        <dsp:cNvSpPr/>
      </dsp:nvSpPr>
      <dsp:spPr>
        <a:xfrm>
          <a:off x="0" y="43023"/>
          <a:ext cx="8496944" cy="608400"/>
        </a:xfrm>
        <a:prstGeom prst="round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1" kern="1200" dirty="0" smtClean="0"/>
            <a:t>Apoiar pessoas a se engajarem, crescerem e serem felizes no seu trabalho.</a:t>
          </a:r>
          <a:endParaRPr lang="pt-BR" sz="1600" b="1" i="1" kern="1200" dirty="0"/>
        </a:p>
      </dsp:txBody>
      <dsp:txXfrm>
        <a:off x="29700" y="72723"/>
        <a:ext cx="8437544" cy="549000"/>
      </dsp:txXfrm>
    </dsp:sp>
    <dsp:sp modelId="{4E7D6473-378C-444A-8BF7-49FCC4F323B2}">
      <dsp:nvSpPr>
        <dsp:cNvPr id="0" name=""/>
        <dsp:cNvSpPr/>
      </dsp:nvSpPr>
      <dsp:spPr>
        <a:xfrm>
          <a:off x="0" y="697503"/>
          <a:ext cx="8496944" cy="608400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1" kern="1200" dirty="0" smtClean="0"/>
            <a:t>Incentivar as pessoas receberem mudanças e adaptarem-se quando necessário</a:t>
          </a:r>
          <a:endParaRPr lang="pt-BR" sz="1600" b="1" i="1" kern="1200" dirty="0"/>
        </a:p>
      </dsp:txBody>
      <dsp:txXfrm>
        <a:off x="29700" y="727203"/>
        <a:ext cx="8437544" cy="549000"/>
      </dsp:txXfrm>
    </dsp:sp>
    <dsp:sp modelId="{89FE997A-307C-4EB9-84B8-B146D771E41B}">
      <dsp:nvSpPr>
        <dsp:cNvPr id="0" name=""/>
        <dsp:cNvSpPr/>
      </dsp:nvSpPr>
      <dsp:spPr>
        <a:xfrm>
          <a:off x="0" y="1351984"/>
          <a:ext cx="8496944" cy="608400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1" kern="1200" dirty="0" smtClean="0"/>
            <a:t>Ajudar a construir e apoiar redes de capacitação, equipes colaborativas e auto organizáveis.</a:t>
          </a:r>
          <a:endParaRPr lang="pt-BR" sz="1600" b="1" i="1" kern="1200" dirty="0"/>
        </a:p>
      </dsp:txBody>
      <dsp:txXfrm>
        <a:off x="29700" y="1381684"/>
        <a:ext cx="8437544" cy="549000"/>
      </dsp:txXfrm>
    </dsp:sp>
    <dsp:sp modelId="{EBFBDA0D-B3E3-49A9-B5FC-9D710F29D715}">
      <dsp:nvSpPr>
        <dsp:cNvPr id="0" name=""/>
        <dsp:cNvSpPr/>
      </dsp:nvSpPr>
      <dsp:spPr>
        <a:xfrm>
          <a:off x="0" y="2006464"/>
          <a:ext cx="8496944" cy="608400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1" kern="1200" dirty="0" smtClean="0"/>
            <a:t>Nutrir e apoiar a motivação e as capacidades das pessoas e da equipe ajudando-os a construir o ambiente necessário, e confiar neles para fazerem </a:t>
          </a:r>
          <a:r>
            <a:rPr lang="pt-BR" sz="1600" b="1" i="1" kern="1200" dirty="0" smtClean="0"/>
            <a:t>seu </a:t>
          </a:r>
          <a:r>
            <a:rPr lang="pt-BR" sz="1600" b="1" i="1" kern="1200" dirty="0" smtClean="0"/>
            <a:t>trabalho</a:t>
          </a:r>
          <a:endParaRPr lang="pt-BR" sz="1600" b="1" i="1" kern="1200" dirty="0"/>
        </a:p>
      </dsp:txBody>
      <dsp:txXfrm>
        <a:off x="29700" y="2036164"/>
        <a:ext cx="8437544" cy="549000"/>
      </dsp:txXfrm>
    </dsp:sp>
    <dsp:sp modelId="{7AA46FB2-DF5C-46BB-B109-BB3402791843}">
      <dsp:nvSpPr>
        <dsp:cNvPr id="0" name=""/>
        <dsp:cNvSpPr/>
      </dsp:nvSpPr>
      <dsp:spPr>
        <a:xfrm>
          <a:off x="0" y="2660944"/>
          <a:ext cx="8496944" cy="608400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1" kern="1200" dirty="0" smtClean="0"/>
            <a:t>Facilitar e nutrir o crescimento pessoal, para aproveitar as diferentes forças e  talentos de cada um.</a:t>
          </a:r>
          <a:endParaRPr lang="pt-BR" sz="1600" b="1" i="1" kern="1200" dirty="0"/>
        </a:p>
      </dsp:txBody>
      <dsp:txXfrm>
        <a:off x="29700" y="2690644"/>
        <a:ext cx="8437544" cy="54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pt-BR" sz="1200"/>
            </a:lvl1pPr>
            <a:extLst/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pt-BR" sz="1200"/>
            </a:lvl1pPr>
            <a:extLst/>
          </a:lstStyle>
          <a:p>
            <a:fld id="{A8ADFD5B-A66C-449C-B6E8-FB716D07777D}" type="datetimeFigureOut">
              <a:pPr/>
              <a:t>6/30/2006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pt-BR" sz="1200"/>
            </a:lvl1pPr>
            <a:extLst/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pt-BR" sz="1200"/>
            </a:lvl1pPr>
            <a:extLst/>
          </a:lstStyle>
          <a:p>
            <a:fld id="{CA5D3BF3-D352-46FC-8343-31F56E6730EA}" type="slidenum"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96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920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pt-BR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pt-BR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pt-BR">
                <a:solidFill>
                  <a:srgbClr val="FFFFFF"/>
                </a:solidFill>
              </a:rPr>
              <a:pPr algn="ctr"/>
              <a:t>22/11/2019</a:t>
            </a:fld>
            <a:endParaRPr kumimoji="0" lang="pt-BR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pt-BR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t-BR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pt-BR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pt-BR">
                <a:solidFill>
                  <a:schemeClr val="tx2"/>
                </a:solidFill>
              </a:rPr>
              <a:pPr/>
              <a:t>‹nº›</a:t>
            </a:fld>
            <a:endParaRPr kumimoji="0" lang="pt-BR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pt-BR" cap="all" baseline="0"/>
            </a:lvl1pPr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pPr/>
              <a:t>6/30/2006</a:t>
            </a:fld>
            <a:endParaRPr kumimoji="0" lang="pt-BR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t-BR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pt-BR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pt-BR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pt-BR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pt-BR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pt-BR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pPr/>
              <a:t>6/30/2006</a:t>
            </a:fld>
            <a:endParaRPr kumimoji="0" lang="pt-B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pt-BR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t-BR" sz="24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pPr/>
              <a:t>6/30/2006</a:t>
            </a:fld>
            <a:endParaRPr kumimoji="0"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pt-BR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pt-BR"/>
            </a:lvl1pPr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pPr/>
              <a:t>6/30/2006</a:t>
            </a:fld>
            <a:endParaRPr kumimoji="0" lang="pt-B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pt-BR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pt-BR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t-BR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t-BR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pPr/>
              <a:t>6/30/2006</a:t>
            </a:fld>
            <a:endParaRPr kumimoji="0"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BR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t-BR">
                <a:solidFill>
                  <a:srgbClr val="FFFFFF"/>
                </a:solidFill>
              </a:rPr>
              <a:pPr/>
              <a:t>‹nº›</a:t>
            </a:fld>
            <a:endParaRPr kumimoji="0" lang="pt-B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pPr/>
              <a:t>6/30/2006</a:t>
            </a:fld>
            <a:endParaRPr kumimoji="0"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pt-BR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pt-BR">
                <a:solidFill>
                  <a:schemeClr val="tx2"/>
                </a:solidFill>
              </a:rPr>
              <a:pPr/>
              <a:t>‹nº›</a:t>
            </a:fld>
            <a:endParaRPr kumimoji="0" lang="pt-BR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pt-BR" sz="4200" b="0"/>
            </a:lvl1pPr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pPr/>
              <a:t>6/30/2006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BR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t-BR">
                <a:solidFill>
                  <a:srgbClr val="FFFFFF"/>
                </a:solidFill>
              </a:rPr>
              <a:pPr/>
              <a:t>‹nº›</a:t>
            </a:fld>
            <a:endParaRPr kumimoji="0" lang="pt-BR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pt-BR" sz="1800"/>
            </a:lvl1pPr>
            <a:lvl2pPr eaLnBrk="1" latinLnBrk="0" hangingPunct="1">
              <a:buNone/>
              <a:defRPr kumimoji="0" lang="pt-BR" sz="1200"/>
            </a:lvl2pPr>
            <a:lvl3pPr eaLnBrk="1" latinLnBrk="0" hangingPunct="1">
              <a:buNone/>
              <a:defRPr kumimoji="0" lang="pt-BR" sz="1000"/>
            </a:lvl3pPr>
            <a:lvl4pPr eaLnBrk="1" latinLnBrk="0" hangingPunct="1">
              <a:buNone/>
              <a:defRPr kumimoji="0" lang="pt-BR" sz="900"/>
            </a:lvl4pPr>
            <a:lvl5pPr eaLnBrk="1" latinLnBrk="0" hangingPunct="1">
              <a:buNone/>
              <a:defRPr kumimoji="0" lang="pt-BR" sz="9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pt-BR"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pt-BR" sz="1700"/>
            </a:lvl1pPr>
            <a:lvl2pPr eaLnBrk="1" latinLnBrk="0" hangingPunct="1">
              <a:buFontTx/>
              <a:buNone/>
              <a:defRPr kumimoji="0" lang="pt-BR" sz="1200"/>
            </a:lvl2pPr>
            <a:lvl3pPr eaLnBrk="1" latinLnBrk="0" hangingPunct="1">
              <a:buFontTx/>
              <a:buNone/>
              <a:defRPr kumimoji="0" lang="pt-BR" sz="1000"/>
            </a:lvl3pPr>
            <a:lvl4pPr eaLnBrk="1" latinLnBrk="0" hangingPunct="1">
              <a:buFontTx/>
              <a:buNone/>
              <a:defRPr kumimoji="0" lang="pt-BR" sz="900"/>
            </a:lvl4pPr>
            <a:lvl5pPr eaLnBrk="1" latinLnBrk="0" hangingPunct="1">
              <a:buFontTx/>
              <a:buNone/>
              <a:defRPr kumimoji="0" lang="pt-BR" sz="9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pt-BR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pPr/>
              <a:t>6/30/2006</a:t>
            </a:fld>
            <a:endParaRPr kumimoji="0" lang="pt-B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pt-BR" sz="2800"/>
            </a:lvl1pPr>
            <a:extLst/>
          </a:lstStyle>
          <a:p>
            <a:pPr algn="ctr"/>
            <a:fld id="{8F82E0A0-C266-4798-8C8F-B9F91E9DA37E}" type="slidenum">
              <a:rPr kumimoji="0" lang="pt-BR" sz="28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kumimoji="0"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pt-BR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pPr/>
              <a:t>6/30/2006</a:t>
            </a:fld>
            <a:endParaRPr kumimoji="0" lang="pt-BR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pt-BR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t-BR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t-B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pt-BR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t-BR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pt-BR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pt-BR" smtClean="0"/>
              <a:t>Clique para editar o título mestre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pt-BR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pt-BR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pt-BR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pt-BR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pt-BR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pt-BR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pt-BR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pt-BR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755576" y="1347614"/>
            <a:ext cx="8349208" cy="1521718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pt-BR" sz="3600" b="1" dirty="0" smtClean="0"/>
              <a:t>Qual papel do </a:t>
            </a:r>
            <a:r>
              <a:rPr lang="pt-BR" sz="3600" b="1" dirty="0" err="1" smtClean="0"/>
              <a:t>rh</a:t>
            </a:r>
            <a:r>
              <a:rPr lang="pt-BR" sz="3600" b="1" dirty="0" smtClean="0"/>
              <a:t> na transformação digital?</a:t>
            </a:r>
            <a:endParaRPr lang="pt-BR" sz="3600" b="1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extLst/>
          </a:lstStyle>
          <a:p>
            <a:pPr algn="r"/>
            <a:r>
              <a:rPr lang="pt-BR" dirty="0" smtClean="0"/>
              <a:t>Paula Martins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t="29368" r="76666" b="42918"/>
          <a:stretch/>
        </p:blipFill>
        <p:spPr bwMode="auto">
          <a:xfrm>
            <a:off x="288031" y="217884"/>
            <a:ext cx="2333951" cy="251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 bwMode="auto">
          <a:xfrm>
            <a:off x="120695" y="2800847"/>
            <a:ext cx="455369" cy="45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4" y="3370556"/>
            <a:ext cx="446810" cy="44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533839" y="2872322"/>
            <a:ext cx="2255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Roboto Light" charset="0"/>
              </a:rPr>
              <a:t>@</a:t>
            </a:r>
            <a:r>
              <a:rPr lang="pt-BR" sz="16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</a:rPr>
              <a:t>coachpaulabmartins</a:t>
            </a:r>
            <a:endParaRPr lang="pt-BR" sz="1600" b="1" dirty="0">
              <a:solidFill>
                <a:schemeClr val="tx1">
                  <a:lumMod val="90000"/>
                  <a:lumOff val="10000"/>
                </a:schemeClr>
              </a:solidFill>
              <a:latin typeface="Bahnschrift" pitchFamily="34" charset="0"/>
              <a:ea typeface="Roboto Light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08594" y="3410113"/>
            <a:ext cx="151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</a:rPr>
              <a:t>paulabmartins</a:t>
            </a:r>
            <a:endParaRPr lang="pt-BR" sz="1600" b="1" dirty="0">
              <a:solidFill>
                <a:schemeClr val="tx1">
                  <a:lumMod val="90000"/>
                  <a:lumOff val="10000"/>
                </a:schemeClr>
              </a:solidFill>
              <a:latin typeface="Bahnschrift" pitchFamily="34" charset="0"/>
              <a:ea typeface="Roboto Light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4731990"/>
            <a:ext cx="9144000" cy="404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atin typeface="Bahnschrift" pitchFamily="34" charset="0"/>
              </a:rPr>
              <a:t>www.coachpaulamartins.com.br</a:t>
            </a:r>
            <a:endParaRPr lang="pt-BR" b="1" dirty="0">
              <a:latin typeface="Bahnschrift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312368" y="370274"/>
            <a:ext cx="58681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Formada em Gestão da tecnologia da informação, certificação em </a:t>
            </a:r>
            <a:r>
              <a:rPr lang="pt-BR" sz="160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Coach</a:t>
            </a:r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, </a:t>
            </a:r>
            <a:r>
              <a:rPr lang="pt-BR" sz="160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Agile</a:t>
            </a:r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Coach</a:t>
            </a:r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 e </a:t>
            </a:r>
            <a:r>
              <a:rPr lang="pt-BR" sz="160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Scrum</a:t>
            </a:r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 Master.</a:t>
            </a:r>
            <a:b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</a:br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Responsável por facilitar metodologias de trabalho que permitam dar suporte ao ritmo das evoluções crescentes das necessidades do negócio promovendo as práticas ágeis e mudanças culturais.</a:t>
            </a:r>
          </a:p>
          <a:p>
            <a:endParaRPr lang="pt-BR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Bahnschrift" pitchFamily="34" charset="0"/>
              <a:ea typeface="Roboto Light" charset="0"/>
              <a:cs typeface="Calibri" pitchFamily="34" charset="0"/>
            </a:endParaRPr>
          </a:p>
          <a:p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Papéis que atuei na minha carreira da área de Tecnologia: 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Desenvolvedora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Analista Líder de Testes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Analista de Sistemas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Analista de Processos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Gestão de mudança organizacional </a:t>
            </a:r>
          </a:p>
          <a:p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Analista de Governança de TI</a:t>
            </a:r>
          </a:p>
          <a:p>
            <a:r>
              <a:rPr lang="pt-BR" sz="16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Scrum</a:t>
            </a:r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 Master</a:t>
            </a:r>
          </a:p>
          <a:p>
            <a:r>
              <a:rPr lang="pt-BR" sz="16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Agile</a:t>
            </a:r>
            <a:r>
              <a:rPr lang="pt-BR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Coach</a:t>
            </a:r>
            <a:endParaRPr lang="pt-BR" sz="1600" dirty="0" smtClean="0">
              <a:solidFill>
                <a:schemeClr val="tx1">
                  <a:lumMod val="90000"/>
                  <a:lumOff val="10000"/>
                </a:schemeClr>
              </a:solidFill>
              <a:latin typeface="Bahnschrift" pitchFamily="34" charset="0"/>
              <a:ea typeface="Roboto Light" charset="0"/>
              <a:cs typeface="Calibri" pitchFamily="34" charset="0"/>
            </a:endParaRPr>
          </a:p>
          <a:p>
            <a:r>
              <a:rPr lang="pt-BR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Bahnschrift" pitchFamily="34" charset="0"/>
                <a:ea typeface="Roboto Light" charset="0"/>
                <a:cs typeface="Calibri" pitchFamily="34" charset="0"/>
              </a:rPr>
              <a:t>Instrutora/Consultora</a:t>
            </a:r>
            <a:endParaRPr lang="pt-BR" sz="1600" dirty="0">
              <a:solidFill>
                <a:schemeClr val="tx1">
                  <a:lumMod val="90000"/>
                  <a:lumOff val="10000"/>
                </a:schemeClr>
              </a:solidFill>
              <a:latin typeface="Bahnschrift" pitchFamily="34" charset="0"/>
              <a:ea typeface="Roboto Light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PAPEL DO RH</a:t>
            </a:r>
            <a:endParaRPr lang="pt-BR" sz="36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28441161"/>
              </p:ext>
            </p:extLst>
          </p:nvPr>
        </p:nvGraphicFramePr>
        <p:xfrm>
          <a:off x="-468560" y="1419622"/>
          <a:ext cx="5472608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427984" y="2379533"/>
            <a:ext cx="457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Bahnschrift" pitchFamily="34" charset="0"/>
              </a:rPr>
              <a:t>desenvolver uma </a:t>
            </a:r>
            <a:r>
              <a:rPr lang="pt-BR" sz="2000" b="1" dirty="0" smtClean="0">
                <a:latin typeface="Bahnschrift" pitchFamily="34" charset="0"/>
              </a:rPr>
              <a:t>cultura</a:t>
            </a:r>
            <a:r>
              <a:rPr lang="pt-BR" sz="2000" dirty="0" smtClean="0">
                <a:latin typeface="Bahnschrift" pitchFamily="34" charset="0"/>
              </a:rPr>
              <a:t> envolvente no local de trabalho, começando pela “área” que cuida das </a:t>
            </a:r>
            <a:r>
              <a:rPr lang="pt-BR" sz="2000" b="1" dirty="0" smtClean="0">
                <a:latin typeface="Bahnschrift" pitchFamily="34" charset="0"/>
              </a:rPr>
              <a:t>pessoas</a:t>
            </a:r>
            <a:r>
              <a:rPr lang="pt-BR" sz="2000" dirty="0" smtClean="0">
                <a:latin typeface="Bahnschrift" pitchFamily="34" charset="0"/>
              </a:rPr>
              <a:t>.</a:t>
            </a:r>
            <a:endParaRPr lang="pt-BR" sz="2000" dirty="0">
              <a:latin typeface="Bahnschrift" pitchFamily="34" charset="0"/>
            </a:endParaRPr>
          </a:p>
        </p:txBody>
      </p:sp>
      <p:sp>
        <p:nvSpPr>
          <p:cNvPr id="3" name="Coração 2"/>
          <p:cNvSpPr/>
          <p:nvPr/>
        </p:nvSpPr>
        <p:spPr>
          <a:xfrm>
            <a:off x="1691680" y="2887364"/>
            <a:ext cx="1080120" cy="908522"/>
          </a:xfrm>
          <a:prstGeom prst="hear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/>
              <a:t>RH</a:t>
            </a:r>
            <a:endParaRPr lang="pt-BR" b="1" dirty="0"/>
          </a:p>
        </p:txBody>
      </p:sp>
      <p:pic>
        <p:nvPicPr>
          <p:cNvPr id="6" name="Picture 2" descr="Resultado de imagem para agile modern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9260"/>
            <a:ext cx="4276822" cy="3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7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RESIGNIFICAÇÃO DOS VALORES</a:t>
            </a:r>
            <a:endParaRPr lang="pt-BR" sz="3600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56934614"/>
              </p:ext>
            </p:extLst>
          </p:nvPr>
        </p:nvGraphicFramePr>
        <p:xfrm>
          <a:off x="-180528" y="1491630"/>
          <a:ext cx="9217024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34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PRINCÍPIOS</a:t>
            </a:r>
            <a:endParaRPr lang="pt-BR" sz="36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06554283"/>
              </p:ext>
            </p:extLst>
          </p:nvPr>
        </p:nvGraphicFramePr>
        <p:xfrm>
          <a:off x="323528" y="1491630"/>
          <a:ext cx="8496944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726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79578"/>
            <a:ext cx="14001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1560" y="118110"/>
            <a:ext cx="8532440" cy="1005840"/>
          </a:xfrm>
        </p:spPr>
        <p:txBody>
          <a:bodyPr>
            <a:noAutofit/>
          </a:bodyPr>
          <a:lstStyle>
            <a:extLst/>
          </a:lstStyle>
          <a:p>
            <a:r>
              <a:rPr lang="pt-BR" sz="3200" dirty="0" smtClean="0"/>
              <a:t>PRÁTICAS </a:t>
            </a:r>
            <a:r>
              <a:rPr lang="pt-BR" sz="3200" dirty="0" smtClean="0"/>
              <a:t>TRANSFORMAÇÃO </a:t>
            </a:r>
            <a:r>
              <a:rPr lang="pt-BR" sz="3200" dirty="0" smtClean="0"/>
              <a:t>DIGITAL</a:t>
            </a:r>
            <a:endParaRPr lang="pt-BR" sz="3200" dirty="0"/>
          </a:p>
        </p:txBody>
      </p:sp>
      <p:sp>
        <p:nvSpPr>
          <p:cNvPr id="4" name="Retângulo 3"/>
          <p:cNvSpPr/>
          <p:nvPr/>
        </p:nvSpPr>
        <p:spPr>
          <a:xfrm>
            <a:off x="792088" y="4363239"/>
            <a:ext cx="7740352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Bahnschrift Light" pitchFamily="34" charset="0"/>
              </a:rPr>
              <a:t>A</a:t>
            </a:r>
            <a:r>
              <a:rPr lang="pt-BR" sz="1600" dirty="0" smtClean="0">
                <a:latin typeface="Bahnschrift Light" pitchFamily="34" charset="0"/>
              </a:rPr>
              <a:t>doção </a:t>
            </a:r>
            <a:r>
              <a:rPr lang="pt-BR" sz="1600" dirty="0">
                <a:latin typeface="Bahnschrift Light" pitchFamily="34" charset="0"/>
              </a:rPr>
              <a:t>é frequentemente implementada para "prestar atenção" à </a:t>
            </a:r>
            <a:r>
              <a:rPr lang="pt-BR" sz="1600" dirty="0" smtClean="0">
                <a:latin typeface="Bahnschrift Light" pitchFamily="34" charset="0"/>
              </a:rPr>
              <a:t>ideia </a:t>
            </a:r>
            <a:r>
              <a:rPr lang="pt-BR" sz="1600" dirty="0">
                <a:latin typeface="Bahnschrift Light" pitchFamily="34" charset="0"/>
              </a:rPr>
              <a:t>e é superficial e não verdadeiramente </a:t>
            </a:r>
            <a:r>
              <a:rPr lang="pt-BR" sz="1600" dirty="0" smtClean="0">
                <a:latin typeface="Bahnschrift Light" pitchFamily="34" charset="0"/>
              </a:rPr>
              <a:t>“</a:t>
            </a:r>
            <a:r>
              <a:rPr lang="pt-BR" sz="1600" b="1" dirty="0" smtClean="0">
                <a:latin typeface="Bahnschrift Light" pitchFamily="34" charset="0"/>
              </a:rPr>
              <a:t>transformacional</a:t>
            </a:r>
            <a:r>
              <a:rPr lang="pt-BR" sz="1600" dirty="0" smtClean="0">
                <a:latin typeface="Bahnschrift Light" pitchFamily="34" charset="0"/>
              </a:rPr>
              <a:t>.” </a:t>
            </a:r>
            <a:endParaRPr lang="pt-BR" sz="1600" dirty="0">
              <a:latin typeface="Bahnschrift Light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90702"/>
            <a:ext cx="5974035" cy="273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3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1560" y="118110"/>
            <a:ext cx="8532440" cy="1005840"/>
          </a:xfrm>
        </p:spPr>
        <p:txBody>
          <a:bodyPr>
            <a:noAutofit/>
          </a:bodyPr>
          <a:lstStyle>
            <a:extLst/>
          </a:lstStyle>
          <a:p>
            <a:r>
              <a:rPr lang="pt-BR" sz="3000" dirty="0" smtClean="0"/>
              <a:t>PESSOAS E ESTRUTURAS COLABORATIVAS</a:t>
            </a:r>
            <a:endParaRPr lang="pt-BR" sz="30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187624" y="4434666"/>
            <a:ext cx="6728124" cy="369332"/>
          </a:xfrm>
          <a:prstGeom prst="rect">
            <a:avLst/>
          </a:prstGeom>
          <a:solidFill>
            <a:srgbClr val="C0BD2F"/>
          </a:solidFill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Bahnschrift" pitchFamily="34" charset="0"/>
              </a:rPr>
              <a:t>PROMOVER A INTEGRAÇÃO DE  PESSOAS E  TIMES MULTI SKILLS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16" y="1707654"/>
            <a:ext cx="788655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eta para a direita 8"/>
          <p:cNvSpPr/>
          <p:nvPr/>
        </p:nvSpPr>
        <p:spPr>
          <a:xfrm>
            <a:off x="3923928" y="2931790"/>
            <a:ext cx="115212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DECISÕES COLEGIADAS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798" y="4506674"/>
            <a:ext cx="9036496" cy="369332"/>
          </a:xfrm>
          <a:prstGeom prst="rect">
            <a:avLst/>
          </a:prstGeom>
          <a:solidFill>
            <a:srgbClr val="C0BD2F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Bahnschrift" pitchFamily="34" charset="0"/>
              </a:rPr>
              <a:t>PROMOVER  GRUPOS POR INTERESSE E DIVIDIR A RESPONSABILIDADE NAS DECISÕES</a:t>
            </a:r>
            <a:endParaRPr lang="pt-BR" b="1" dirty="0">
              <a:latin typeface="Bahnschrift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r="4782"/>
          <a:stretch/>
        </p:blipFill>
        <p:spPr bwMode="auto">
          <a:xfrm>
            <a:off x="1338146" y="1491630"/>
            <a:ext cx="6345044" cy="282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84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PROMOVA DIVERSIDADE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331640" y="4650690"/>
            <a:ext cx="6912768" cy="369332"/>
          </a:xfrm>
          <a:prstGeom prst="rect">
            <a:avLst/>
          </a:prstGeom>
          <a:solidFill>
            <a:srgbClr val="C0BD2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hnschrift" pitchFamily="34" charset="0"/>
              </a:rPr>
              <a:t>CRIE E PROMOVA UMA CULTURA DE INCLUSÃO E DIVERSIDADE</a:t>
            </a:r>
            <a:endParaRPr lang="pt-BR" b="1" dirty="0">
              <a:latin typeface="Bahnschrift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15033" y="1491630"/>
            <a:ext cx="5349255" cy="297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18" y="1779662"/>
            <a:ext cx="2707062" cy="137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09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POUCA HIERARQUIA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75656" y="4650690"/>
            <a:ext cx="5976664" cy="369332"/>
          </a:xfrm>
          <a:prstGeom prst="rect">
            <a:avLst/>
          </a:prstGeom>
          <a:solidFill>
            <a:srgbClr val="C0BD2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hnschrift" pitchFamily="34" charset="0"/>
              </a:rPr>
              <a:t>MELHORE O GERENCIAMENTO COM POUCA HIERARQUIA</a:t>
            </a:r>
            <a:endParaRPr lang="pt-BR" b="1" dirty="0">
              <a:latin typeface="Bahnschrift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94309"/>
            <a:ext cx="603885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24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LÍDERANÇA INSPIRADORA</a:t>
            </a:r>
            <a:endParaRPr lang="pt-BR" sz="36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403648" y="4650690"/>
            <a:ext cx="640871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Bahnschrift" pitchFamily="34" charset="0"/>
              </a:rPr>
              <a:t>CONTRATE LÍDERES QUE APOIEM A CULTURA DA GESTÃO 3.0</a:t>
            </a:r>
            <a:endParaRPr lang="pt-BR" b="1" dirty="0">
              <a:latin typeface="Bahnschrift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79512" y="1554637"/>
            <a:ext cx="4111912" cy="12331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i="1" kern="1200" dirty="0" smtClean="0"/>
              <a:t>Liderança </a:t>
            </a:r>
            <a:r>
              <a:rPr lang="pt-BR" sz="1500" i="1" kern="1200" dirty="0" smtClean="0"/>
              <a:t>inspiradora com times auto gerenciáveis e autônomos </a:t>
            </a:r>
            <a:r>
              <a:rPr lang="pt-BR" sz="1500" b="1" i="1" kern="1200" dirty="0" smtClean="0"/>
              <a:t>mais que </a:t>
            </a:r>
            <a:r>
              <a:rPr lang="pt-BR" sz="1500" i="1" kern="1200" dirty="0" smtClean="0"/>
              <a:t>controle e centralização</a:t>
            </a:r>
            <a:endParaRPr lang="pt-BR" sz="1500" kern="1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58" y="1491630"/>
            <a:ext cx="6192688" cy="293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0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2900" dirty="0" smtClean="0"/>
              <a:t>DESENVOLVIMENTO DAS COMPETÊNCIAS</a:t>
            </a:r>
            <a:endParaRPr lang="pt-BR" sz="29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7504" y="4587974"/>
            <a:ext cx="8844088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Bahnschrift" pitchFamily="34" charset="0"/>
              </a:rPr>
              <a:t>CRIAR UM AMBIENTE DE APRENDIZADO CONTÍNUO E APOIAR NO DESENVOLVIMENTO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9622"/>
            <a:ext cx="6120680" cy="2933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547664" y="1563638"/>
            <a:ext cx="4680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Calibri" pitchFamily="34" charset="0"/>
                <a:cs typeface="Calibri" pitchFamily="34" charset="0"/>
              </a:rPr>
              <a:t>RH apoiar 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em programas que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 permitam ambiente de  aprendizado contínuo 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e contribuir para o </a:t>
            </a:r>
            <a:r>
              <a:rPr lang="pt-BR" b="1" dirty="0" smtClean="0">
                <a:latin typeface="Calibri" pitchFamily="34" charset="0"/>
                <a:cs typeface="Calibri" pitchFamily="34" charset="0"/>
              </a:rPr>
              <a:t>desenvolvimento de competências.</a:t>
            </a:r>
          </a:p>
          <a:p>
            <a:r>
              <a:rPr lang="pt-BR" dirty="0" smtClean="0">
                <a:latin typeface="Calibri" pitchFamily="34" charset="0"/>
                <a:cs typeface="Calibri" pitchFamily="34" charset="0"/>
              </a:rPr>
              <a:t>*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Mentoria</a:t>
            </a: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dirty="0">
                <a:latin typeface="Calibri" pitchFamily="34" charset="0"/>
                <a:cs typeface="Calibri" pitchFamily="34" charset="0"/>
              </a:rPr>
              <a:t>* Programa de 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acompanhamento</a:t>
            </a:r>
          </a:p>
          <a:p>
            <a:r>
              <a:rPr lang="pt-BR" dirty="0" smtClean="0">
                <a:latin typeface="Calibri" pitchFamily="34" charset="0"/>
                <a:cs typeface="Calibri" pitchFamily="34" charset="0"/>
              </a:rPr>
              <a:t>*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One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one</a:t>
            </a: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dirty="0" smtClean="0">
                <a:latin typeface="Calibri" pitchFamily="34" charset="0"/>
                <a:cs typeface="Calibri" pitchFamily="34" charset="0"/>
              </a:rPr>
              <a:t>* Coaching interno</a:t>
            </a:r>
          </a:p>
          <a:p>
            <a:r>
              <a:rPr lang="pt-BR" dirty="0" smtClean="0">
                <a:latin typeface="Calibri" pitchFamily="34" charset="0"/>
                <a:cs typeface="Calibri" pitchFamily="34" charset="0"/>
              </a:rPr>
              <a:t>* Pareamento</a:t>
            </a:r>
          </a:p>
        </p:txBody>
      </p:sp>
    </p:spTree>
    <p:extLst>
      <p:ext uri="{BB962C8B-B14F-4D97-AF65-F5344CB8AC3E}">
        <p14:creationId xmlns:p14="http://schemas.microsoft.com/office/powerpoint/2010/main" val="4264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PROCESSOS SIMPLES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79512" y="4650690"/>
            <a:ext cx="8791189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Bahnschrift" pitchFamily="34" charset="0"/>
              </a:rPr>
              <a:t>CRIE INICIATIVAS COLETIVAS E PERMITA INOVAÇÃO POR QUALQUER PROFISSIONAL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797597" y="1397671"/>
            <a:ext cx="5438699" cy="3118295"/>
            <a:chOff x="1797597" y="1397671"/>
            <a:chExt cx="5438699" cy="311829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1" r="1409"/>
            <a:stretch/>
          </p:blipFill>
          <p:spPr bwMode="auto">
            <a:xfrm>
              <a:off x="1797597" y="1397671"/>
              <a:ext cx="5438699" cy="3118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26"/>
            <a:stretch/>
          </p:blipFill>
          <p:spPr bwMode="auto">
            <a:xfrm>
              <a:off x="4644008" y="1416743"/>
              <a:ext cx="2592288" cy="1477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059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COMUNICAÇÃO EFETIVA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23691" y="4684775"/>
            <a:ext cx="6604693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Bahnschrift" pitchFamily="34" charset="0"/>
              </a:rPr>
              <a:t>CONFIE MAIS EM COMUNICAÇÃO EFETIVA DO QUE INSTRUÇÕES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762100"/>
            <a:ext cx="56769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4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BLAMELESS: A CULPA NÃO É SUA</a:t>
            </a:r>
            <a:endParaRPr lang="pt-BR" sz="3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7584" y="4684775"/>
            <a:ext cx="789992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Bahnschrift" pitchFamily="34" charset="0"/>
              </a:rPr>
              <a:t>NÃO CULPAR PESSOAS, IDENTIFIQUE FALHAS NOS PROCESSOS E CORRIJA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91630"/>
            <a:ext cx="6057230" cy="299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8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VIVENCIANDO PROPÓSITO</a:t>
            </a:r>
            <a:endParaRPr lang="pt-BR" sz="3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007" y="4684775"/>
            <a:ext cx="8951489" cy="33855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Bahnschrift" pitchFamily="34" charset="0"/>
              </a:rPr>
              <a:t>GESTORES E LIDERES DEVEM FALAR SOBRE PROPÓSITO COM TODAS PARTES DA ORGANIZAÇÃO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628" y="1635646"/>
            <a:ext cx="59817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324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CULTURA COLABORATIVA</a:t>
            </a:r>
            <a:endParaRPr lang="pt-BR" sz="3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18702" y="4684775"/>
            <a:ext cx="8029762" cy="33855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Bahnschrift" pitchFamily="34" charset="0"/>
              </a:rPr>
              <a:t>INCENTIVE UMA CULTURA COLABORATIVA E DE COOPERAÇÃO ENTRE PROFISSIONAIS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102" y="1491630"/>
            <a:ext cx="61912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1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VALORES DA ORGANIZAÇÃO  </a:t>
            </a:r>
            <a:endParaRPr lang="pt-BR" sz="3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23194" y="4684775"/>
            <a:ext cx="6861174" cy="33855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Bahnschrift" pitchFamily="34" charset="0"/>
              </a:rPr>
              <a:t>MATERIALIZE VALORES  EM LIVROS , CARDS  /  VIDEOS  NA ORGANIZAÇÃO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677" y="1526218"/>
            <a:ext cx="5260627" cy="28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AF4ED"/>
              </a:clrFrom>
              <a:clrTo>
                <a:srgbClr val="FAF4E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70" y="1779662"/>
            <a:ext cx="249555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4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MOTIVAÇÃO INTRINSECA</a:t>
            </a:r>
            <a:endParaRPr lang="pt-BR" sz="3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43608" y="4696857"/>
            <a:ext cx="7632848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Bahnschrift" pitchFamily="34" charset="0"/>
              </a:rPr>
              <a:t>CRIE CULTURA QUE DEMONTRE  RECONHECIMENTO DO  TRABALHO DAS PESSOAS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568549"/>
            <a:ext cx="59817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7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ENGAJAR E MOTIVAR SEU TIME</a:t>
            </a:r>
            <a:endParaRPr lang="pt-BR" sz="3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1763687" y="4650690"/>
            <a:ext cx="518457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Bahnschrift" pitchFamily="34" charset="0"/>
              </a:rPr>
              <a:t>DEMONSTRE PARA TODOS AS  BOAS ATITUDES</a:t>
            </a:r>
            <a:endParaRPr lang="pt-BR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08"/>
          <a:stretch/>
        </p:blipFill>
        <p:spPr bwMode="auto">
          <a:xfrm>
            <a:off x="2051720" y="1526770"/>
            <a:ext cx="4752528" cy="291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42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t-BR" sz="3600" dirty="0"/>
              <a:t>EMPODERE SEUS TIMES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504" y="4443958"/>
            <a:ext cx="8928992" cy="55399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solidFill>
                  <a:schemeClr val="bg1"/>
                </a:solidFill>
                <a:latin typeface="Bahnschrift" pitchFamily="34" charset="0"/>
              </a:rPr>
              <a:t>O MELHOR DESEMPENHO ESTA BASEADO NA NECESSIDADE DE FAZER ALGO MELHOR PARA NÓS MESMO OU PARA O MUNDO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61224"/>
            <a:ext cx="4997623" cy="273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68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pt-BR" sz="3600" dirty="0" smtClean="0"/>
              <a:t>AUTONOMIA COM RESPONSABILIDADE</a:t>
            </a:r>
            <a:endParaRPr lang="pt-BR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91631"/>
            <a:ext cx="4968552" cy="2990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07504" y="4587974"/>
            <a:ext cx="903649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Bahnschrift" pitchFamily="34" charset="0"/>
              </a:rPr>
              <a:t>INSPIRE AUTONOMIA E RESPONSABILIDADE DENTRO DO CONTEXTO DE CADA PESSOA</a:t>
            </a:r>
            <a:endParaRPr lang="pt-BR" b="1" dirty="0">
              <a:solidFill>
                <a:schemeClr val="bg1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534400" cy="1005840"/>
          </a:xfrm>
        </p:spPr>
        <p:txBody>
          <a:bodyPr>
            <a:normAutofit/>
          </a:bodyPr>
          <a:lstStyle>
            <a:extLst/>
          </a:lstStyle>
          <a:p>
            <a:endParaRPr lang="pt-BR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497" y="1635646"/>
            <a:ext cx="6773863" cy="299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09496" y="1635646"/>
            <a:ext cx="676973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Bahnschrift" pitchFamily="34" charset="0"/>
              </a:rPr>
              <a:t>O RH É O CORAÇÃO DA ORGANIZAÇÃO E DEVE FAZER </a:t>
            </a:r>
            <a:endParaRPr lang="pt-BR" sz="2000" b="1" dirty="0" smtClean="0">
              <a:solidFill>
                <a:schemeClr val="bg1"/>
              </a:solidFill>
              <a:latin typeface="Bahnschrift" pitchFamily="34" charset="0"/>
            </a:endParaRPr>
          </a:p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Bahnschrift" pitchFamily="34" charset="0"/>
              </a:rPr>
              <a:t>PARTE </a:t>
            </a:r>
            <a:r>
              <a:rPr lang="pt-BR" sz="2000" b="1" dirty="0" smtClean="0">
                <a:solidFill>
                  <a:schemeClr val="bg1"/>
                </a:solidFill>
                <a:latin typeface="Bahnschrift" pitchFamily="34" charset="0"/>
              </a:rPr>
              <a:t>DO DIA A DIA DAS EQUIPES</a:t>
            </a:r>
            <a:endParaRPr lang="pt-BR" sz="2000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C000"/>
              </a:clrFrom>
              <a:clrTo>
                <a:srgbClr val="FFC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27734"/>
            <a:ext cx="1578740" cy="111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95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half" idx="2"/>
          </p:nvPr>
        </p:nvSpPr>
        <p:spPr>
          <a:xfrm>
            <a:off x="1619672" y="3507854"/>
            <a:ext cx="7315200" cy="514350"/>
          </a:xfrm>
        </p:spPr>
        <p:txBody>
          <a:bodyPr>
            <a:noAutofit/>
          </a:bodyPr>
          <a:lstStyle/>
          <a:p>
            <a:pPr algn="r"/>
            <a:r>
              <a:rPr lang="pt-BR" sz="1600" dirty="0" smtClean="0">
                <a:latin typeface="Bahnschrift" pitchFamily="34" charset="0"/>
              </a:rPr>
              <a:t>Paula Martins</a:t>
            </a:r>
            <a:br>
              <a:rPr lang="pt-BR" sz="1600" dirty="0" smtClean="0">
                <a:latin typeface="Bahnschrift" pitchFamily="34" charset="0"/>
              </a:rPr>
            </a:br>
            <a:r>
              <a:rPr lang="pt-BR" sz="1600" dirty="0" smtClean="0">
                <a:latin typeface="Bahnschrift" pitchFamily="34" charset="0"/>
              </a:rPr>
              <a:t>www.coachpaulamartins.com.br</a:t>
            </a:r>
            <a:endParaRPr lang="pt-BR" sz="1600" dirty="0">
              <a:latin typeface="Bahnschrift" pitchFamily="34" charset="0"/>
            </a:endParaRP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203848" y="1203598"/>
            <a:ext cx="3672408" cy="792088"/>
          </a:xfrm>
        </p:spPr>
        <p:txBody>
          <a:bodyPr>
            <a:noAutofit/>
          </a:bodyPr>
          <a:lstStyle/>
          <a:p>
            <a:r>
              <a:rPr lang="pt-BR" sz="4800" b="1" dirty="0" smtClean="0"/>
              <a:t>DÚVIDAS ?</a:t>
            </a:r>
            <a:endParaRPr lang="pt-BR" sz="48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0"/>
          <a:stretch/>
        </p:blipFill>
        <p:spPr bwMode="auto">
          <a:xfrm>
            <a:off x="3507871" y="2211710"/>
            <a:ext cx="455369" cy="45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30" y="2781419"/>
            <a:ext cx="446810" cy="44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921015" y="2283185"/>
            <a:ext cx="23791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Roboto Light" charset="0"/>
              </a:rPr>
              <a:t>@</a:t>
            </a:r>
            <a:r>
              <a:rPr lang="pt-BR" sz="16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ea typeface="Roboto Light" charset="0"/>
              </a:rPr>
              <a:t>coachpaulabmartins</a:t>
            </a:r>
            <a:endParaRPr lang="pt-BR" sz="1600" b="1" dirty="0">
              <a:solidFill>
                <a:schemeClr val="tx1">
                  <a:lumMod val="90000"/>
                  <a:lumOff val="10000"/>
                </a:schemeClr>
              </a:solidFill>
              <a:ea typeface="Roboto Light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995770" y="2820976"/>
            <a:ext cx="1587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ea typeface="Roboto Light" charset="0"/>
              </a:rPr>
              <a:t>paulabmartins</a:t>
            </a:r>
            <a:endParaRPr lang="pt-BR" sz="1600" b="1" dirty="0">
              <a:solidFill>
                <a:schemeClr val="tx1">
                  <a:lumMod val="90000"/>
                  <a:lumOff val="10000"/>
                </a:schemeClr>
              </a:solidFill>
              <a:ea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77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534400" cy="1005840"/>
          </a:xfrm>
        </p:spPr>
        <p:txBody>
          <a:bodyPr>
            <a:normAutofit/>
          </a:bodyPr>
          <a:lstStyle>
            <a:extLst/>
          </a:lstStyle>
          <a:p>
            <a:r>
              <a:rPr lang="pt-BR" sz="3600" dirty="0" smtClean="0"/>
              <a:t>ACESSO PARA ESSE MATERIAL</a:t>
            </a:r>
            <a:endParaRPr lang="pt-BR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713" y="1563638"/>
            <a:ext cx="357344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427984" y="444569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dirty="0">
                <a:latin typeface="Bahnschrift" pitchFamily="34" charset="0"/>
              </a:rPr>
              <a:t>Paula Martins</a:t>
            </a:r>
            <a:br>
              <a:rPr lang="pt-BR" dirty="0">
                <a:latin typeface="Bahnschrift" pitchFamily="34" charset="0"/>
              </a:rPr>
            </a:br>
            <a:r>
              <a:rPr lang="pt-BR" dirty="0">
                <a:latin typeface="Bahnschrift" pitchFamily="34" charset="0"/>
              </a:rPr>
              <a:t>www.coachpaulamartins.com.br</a:t>
            </a:r>
            <a:endParaRPr lang="pt-BR" dirty="0"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8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resentação em Tela Larga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532</Words>
  <Application>Microsoft Office PowerPoint</Application>
  <PresentationFormat>Apresentação na tela (16:9)</PresentationFormat>
  <Paragraphs>111</Paragraphs>
  <Slides>25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Apresentação em Tela Larga</vt:lpstr>
      <vt:lpstr>Qual papel do rh na transformação digital?</vt:lpstr>
      <vt:lpstr>Apresentação do PowerPoint</vt:lpstr>
      <vt:lpstr>PAPEL DO RH</vt:lpstr>
      <vt:lpstr>RESIGNIFICAÇÃO DOS VALORES</vt:lpstr>
      <vt:lpstr>PRINCÍPIOS</vt:lpstr>
      <vt:lpstr>PRÁTICAS TRANSFORMAÇÃO DIGITAL</vt:lpstr>
      <vt:lpstr>PESSOAS E ESTRUTURAS COLABORATIVAS</vt:lpstr>
      <vt:lpstr>DECISÕES COLEGIADAS</vt:lpstr>
      <vt:lpstr>PROMOVA DIVERSIDADE</vt:lpstr>
      <vt:lpstr>POUCA HIERARQUIA</vt:lpstr>
      <vt:lpstr>LÍDERANÇA INSPIRADORA</vt:lpstr>
      <vt:lpstr>DESENVOLVIMENTO DAS COMPETÊNCIAS</vt:lpstr>
      <vt:lpstr>PROCESSOS SIMPLES</vt:lpstr>
      <vt:lpstr>COMUNICAÇÃO EFETIVA</vt:lpstr>
      <vt:lpstr>BLAMELESS: A CULPA NÃO É SUA</vt:lpstr>
      <vt:lpstr>VIVENCIANDO PROPÓSITO</vt:lpstr>
      <vt:lpstr>CULTURA COLABORATIVA</vt:lpstr>
      <vt:lpstr>VALORES DA ORGANIZAÇÃO  </vt:lpstr>
      <vt:lpstr>MOTIVAÇÃO INTRINSECA</vt:lpstr>
      <vt:lpstr>ENGAJAR E MOTIVAR SEU TIME</vt:lpstr>
      <vt:lpstr>EMPODERE SEUS TIMES</vt:lpstr>
      <vt:lpstr>AUTONOMIA COM RESPONSABILIDADE</vt:lpstr>
      <vt:lpstr>Apresentação do PowerPoint</vt:lpstr>
      <vt:lpstr>DÚVIDAS ?</vt:lpstr>
      <vt:lpstr>ACESSO PARA ESSE MATERIAL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2019-09-01T13:59:20Z</dcterms:created>
  <dcterms:modified xsi:type="dcterms:W3CDTF">2019-11-27T00:30:05Z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